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webextensions/webextension1.xml" ContentType="application/vnd.ms-office.webextension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notesSlides/notesSlide2.xml" ContentType="application/vnd.openxmlformats-officedocument.presentationml.notesSlide+xml"/>
  <Override PartName="/ppt/webextensions/webextension2.xml" ContentType="application/vnd.ms-office.webextension+xml"/>
  <Override PartName="/ppt/webextensions/webextension3.xml" ContentType="application/vnd.ms-office.webextension+xml"/>
  <Override PartName="/ppt/webextensions/webextension4.xml" ContentType="application/vnd.ms-office.webextension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notesMasterIdLst>
    <p:notesMasterId r:id="rId27"/>
  </p:notesMasterIdLst>
  <p:sldIdLst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5" r:id="rId19"/>
    <p:sldId id="276" r:id="rId20"/>
    <p:sldId id="277" r:id="rId21"/>
    <p:sldId id="278" r:id="rId22"/>
    <p:sldId id="280" r:id="rId23"/>
    <p:sldId id="281" r:id="rId24"/>
    <p:sldId id="272" r:id="rId25"/>
    <p:sldId id="273" r:id="rId2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3A4DF4-00FC-4F56-837F-08CA86556398}" v="527" dt="2021-05-24T01:38:10.9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48" autoAdjust="0"/>
    <p:restoredTop sz="94660"/>
  </p:normalViewPr>
  <p:slideViewPr>
    <p:cSldViewPr snapToGrid="0">
      <p:cViewPr varScale="1">
        <p:scale>
          <a:sx n="80" d="100"/>
          <a:sy n="80" d="100"/>
        </p:scale>
        <p:origin x="70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4:11.37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97 1270,'0'-2,"0"0,0-1,0 1,-1 0,1 0,-1 0,1 0,-1 0,0 0,0 0,0 0,0 0,0 0,0 0,0 0,-1 1,1-1,-1 1,1-1,-1 1,0-1,1 1,-1 0,0 0,-2-2,0 1,4 2,0 0,0 0,-1 0,1-1,0 1,0 0,0 0,-1-1,1 1,0 0,0 0,0 0,0-1,0 1,0 0,0-1,0 1,-1 0,1 0,0-1,0 1,0 0,0 0,0-1,0 1,1 0,-1-1,0 1,0 0,0 0,0-1,0 1,0 0,0 0,0-1,1 1,-1 0,0 0,0 0,0-1,1 1,-1 0,0 0,0 0,0-1,1 1,-1 0,0 0,0 0,1 0,15-9,-15 9,38-15,1 1,72-13,-28 8,543-127,14 58,409 35,-406 24,-435 19,568-47,-769 57,0-1,-1-1,1 0,0 0,-1 0,13-6,-17 6,0 0,-1 0,1 0,-1 0,0 0,0 0,1-1,-1 1,-1-1,1 1,0-1,-1 0,1 1,-1-1,0 0,0 0,0 0,0 0,0-4,1-13,-1 0,0-1,-2 1,-3-29,1 32,1 0,1 0,1 0,1 0,0 0,7-34,6 5,-3-2,-2 0,-1 0,-3-1,-1-55,-5 71,1 21,-1 22,-1 564,4-306,-3-266,1 0,0 0,0-1,-1 1,1 0,-1 0,1-1,-1 1,0 0,1-1,-1 1,0-1,0 1,0-1,0 1,-1-1,1 0,0 1,-1-1,1 0,-1 0,1 0,-1 0,1 0,-1-1,0 1,1 0,-1-1,0 1,1-1,-1 1,0-1,-2 0,-9 1,0 0,0-1,-23-2,15 0,-50-2,29 1,1 1,-1 2,-77 10,-285 84,87-18,-157 37,285-66,-86 24,-69 17,-426 58,669-128,62-10,0-1,0-1,0-3,-46-1,54-7,1-1,0-1,-39-15,0 0,34 13,-1 2,-70-5,-74 9,177 3,-18 0,0-1,0-1,0-1,1-1,0-1,-1-1,-31-14,45 17,1-1,-1 0,1-1,0 1,0-1,0 0,0-1,1 1,0-1,0-1,1 1,0 0,0-1,0 0,1 0,0 0,0 0,1-1,0 1,-2-12,0-13,1-1,2 1,4-54,-1 26,-1-113,-3 284,5 135,-2-236,0-1,1 0,0 0,0 0,1-1,1 1,-1 0,6 8,2-2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3:44.31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226 7,'0'-1,"0"1,-1-1,1 1,-1 0,1-1,0 1,-1-1,1 1,-1 0,1-1,-1 1,1 0,-1-1,1 1,-1 0,0 0,1 0,-1-1,1 1,-1 0,0 0,1 0,-1 0,1 0,-1 0,0 0,1 0,-1 0,1 1,-1-1,1 0,-1 0,0 0,1 1,-1-1,1 0,-1 1,-26 8,7 1,0 1,-36 25,47-29,1-1,0 1,0 0,1 1,0 0,0 0,1 1,-8 13,13-21,0 0,0 1,1-1,-1 0,1 1,-1-1,1 1,-1-1,1 1,0-1,0 1,0-1,0 1,0-1,0 1,0-1,0 1,1-1,-1 1,0-1,1 1,0-1,-1 1,1-1,0 0,-1 1,1-1,0 0,0 0,0 0,0 1,0-1,1 0,-1 0,0-1,0 1,1 0,-1 0,0-1,1 1,-1 0,1-1,-1 0,1 1,2-1,4 2,1 0,0-1,-1 0,1-1,0 0,14-1,36-8,-29 3,0 2,58 0,-85 4,-1 0,1 0,-1 0,0 1,1-1,-1 1,1 0,-1 0,0-1,0 2,1-1,-1 0,0 0,0 1,0-1,0 1,0-1,-1 1,1 0,1 2,-2-2,0 0,0-1,-1 1,1 0,-1 0,0 0,1 0,-1 0,0-1,0 1,0 0,0 0,-1 0,1 0,0 0,-1 0,1-1,-1 1,0 0,0 0,1-1,-1 1,0 0,0-1,-1 1,-1 2,-9 8,0 1,-1-2,0 1,-1-2,0 0,-1-1,0 0,0-1,-1 0,0-2,0 0,0-1,-1 0,-29 3,42-7,0 0,-1-1,1 0,-1 0,1 0,0 0,-1-1,1 0,0 0,0 0,-1 0,1-1,0 1,0-1,1 0,-1 0,0-1,1 1,-5-4,-11-14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10:27.15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69,'3'-1,"0"1,1 0,-1 1,0-1,0 1,0-1,0 1,0 0,1 0,-2 0,1 1,0-1,0 1,0-1,-1 1,1 0,0 0,-1 0,0 1,0-1,4 4,-3 1,0-1,0 1,0-1,-1 1,1 0,-2 0,1 0,0 13,0 8,-1 0,-2 0,-1 0,-1 0,-1-1,-2 1,-1-1,-13 35,19-60,1-1,-1 0,1 0,-1 1,1-1,0 0,-1 1,1-1,0 0,0 1,0-1,0 0,0 1,0-1,0 0,0 1,1-1,-1 0,1 3,0-4,-1 0,1 0,0 1,-1-1,1 0,0 0,-1 0,1 1,0-1,0 0,-1 0,1 0,0 0,-1 0,1-1,0 1,0 0,-1 0,1 0,0-1,-1 1,1 0,0 0,0-2,9-3,0-1,18-15,-15 10,0 1,1 0,0 1,1 1,0 0,0 1,1 1,0 0,0 1,23-4,-36 8,1 0,-1 0,0 0,0 0,1-1,-1 1,0-1,-1 0,1 0,0 0,0 0,-1-1,1 1,-1-1,0 1,0-1,0 0,0 0,0 0,-1 0,1 0,-1 0,0-1,0 1,0 0,1-6,0-9,0 0,-1 1,-2-37,0 34,1-21,0 24,0 0,-1 0,0 0,-8-30,9 46,0 1,0-1,0 1,0 0,0-1,0 1,0-1,0 1,0-1,0 1,-1-1,1 1,0 0,0-1,-1 1,1-1,0 1,-1 0,1-1,0 1,-1 0,1-1,0 1,-1 0,1 0,-1-1,1 1,0 0,-1 0,0 0,-6 12,1 25,1 239,7-155,1-74,2 0,3-1,24 85,-2-5,-14-65,-8-42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10:29.25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3 500,'0'-500,"6"514,1 0,0 0,1-1,0 0,15 18,17 12,55 46,-46-44,6 4,2-3,71 43,-115-80,1 0,0-2,0 0,0 0,23 6,-35-13,0 1,-1-1,1 0,0 0,0 0,-1 0,1 0,0-1,-1 1,1 0,0-1,-1 1,1-1,0 0,-1 1,1-1,-1 0,1 0,-1 0,2-1,-1-1,1 1,-1-1,0 0,0 0,0 0,-1 0,1 0,-1 0,2-5,1-7,0 0,-2 0,2-24,-3 36,1-17,-1 1,0 0,-2-1,0 1,-1-1,-1 1,-1 0,0 0,-8-19,-30-84,31 106,11 16,0 0,0 0,-1 0,1 0,0 0,-1 0,1 0,0 0,0 0,-1 0,1 0,0 0,0 0,-1 0,1 0,0 0,-1 0,1 0,0 0,0 0,0 1,-1-1,1 0,0 0,0 0,-1 0,1 1,0-1,0 0,0 0,0 1,-1-1,1 0,0 0,0 1,-12 37,5-16,-3 5,1 1,1 0,1 1,2-1,-3 37,5 146,5-132,-2-78,0 0,0 1,0-1,0 1,0-1,0 0,0 1,-1-1,1 1,0-1,-1 0,1 1,-1-1,0 0,1 0,-1 1,0-1,0 0,-1 1,2-2,-1 1,0-1,0 0,0 1,1-1,-1 0,0 0,0 0,0 0,0 0,1 0,-1 0,0 0,0 0,0 0,0-1,1 1,-1 0,0-1,0 1,1 0,-2-2,-5-1,1-2,1 1,-1-1,1 0,-9-10,-123-173,97 128,-2 2,-66-70,68 96,37 30,0 0,0 0,0 0,0 1,-1-1,1 1,0 0,-1 0,1 0,-1 0,-5 0,7 2,1-1,0 1,-1 0,1-1,0 1,-1 0,1 0,0 0,0 0,0 0,0 0,0 0,0 0,0 1,0-1,1 0,-1 0,0 1,1-1,-1 1,1-1,-1 0,1 1,0-1,0 1,-1 1,-3 45,4-41,0 211,3-89,-4-125,1-2,0 0,0 0,0 0,0 0,0 0,1 0,-1 0,1 0,-1 0,1 0,0 0,1 3,5 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10:42.78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1111 2303,'-7'1,"0"0,0 0,1 0,-1 1,1 0,-1 0,-10 6,17-8,0 0,0 0,0 0,1 0,-1 0,0 0,0 0,0 0,0 0,0 0,0 0,1 0,-1 0,0 0,0 0,0 0,0 0,0 0,0 0,0 0,1 1,-1-1,0 0,0 0,0 0,0 0,0 0,0 0,0 0,0 0,0 0,0 1,0-1,1 0,-1 0,0 0,0 0,0 0,0 0,0 1,0-1,0 0,0 0,0 0,0 0,0 0,0 0,0 1,0-1,0 0,-1 0,1 0,0 0,0 0,0 0,0 0,0 1,0-1,0 0,0 0,0 0,-1 0,30 5,-1-2,0-1,57-3,-24 0,130-4,288-45,182-76,379-73,-1040 199,307-48,59-11,-298 45,513-79,-448 81,218-11,107-8,-47 2,95 28,-237 2,-147-7,188-33,-179 18,135-3,-253 24,-3 0,-1 0,1 0,16-4,-25 4,0 0,1 0,-1 0,0-1,0 1,0 0,0-1,0 1,0 0,0-1,-1 1,1-1,0 0,0 1,0-1,0 0,-1 1,1-1,0 0,-1 0,1 0,0 0,-1 1,1-1,-1 0,1 0,-1 0,0 0,1 0,-1 0,0 0,0 0,0-1,0 1,0 0,0 0,0 0,0 0,0 0,0 0,-1-1,-7-17,0 1,-1 0,-12-19,-7-11,6 0,1 0,2-1,3-1,-16-77,14 48,-4 2,-4 0,-42-88,51 126,-5-11,-2 0,-34-50,46 85,-1 0,-1 1,0 1,-1 0,0 1,-25-16,14 10,-32-28,44 33,-2 1,1 0,-1 2,-1 0,0 0,0 2,-1 0,0 1,-1 1,1 0,-28-3,-14 1,0 3,-80 4,139 1,-397 1,386-2,1-1,0 0,-1 0,1-1,0 0,1-1,-16-8,11 5,0 1,-28-7,-204-33,177 36,-109-1,-305 13,436 0,-55 10,-8 1,-38 3,-45 1,121-12,-105 20,-36 3,126-24,-125 12,-13-1,165-15,0 3,-100 19,97-10,-1-2,-78 1,-134-11,120-2,74 1,-2 0,-1 3,-100 16,118-10,0-3,-97-5,67-1,73 2,1 2,-1 1,1 1,-32 11,22-6,-40 5,10-8,-1-3,0-3,-65-8,21-5,-52-4,-130 15,193 1,77-1,1-1,-1-1,-24-6,23 3,-1 2,-31-2,23 3,-58-12,30 3,8-1,-13-3,60 15,0 1,-1-1,1 1,0 0,-1 0,1 1,0-1,0 1,0 0,-1 0,-6 3,9-2,-1-1,1 1,0 0,0 0,0-1,0 1,0 1,0-1,1 0,-1 0,1 1,0-1,-1 0,1 1,0 0,0-1,0 4,-8 52,6-32,-20 86,13-69,-10 79,16-33,9 134,-2-201,0 0,2 0,1-1,0 0,17 36,59 93,-50-97,24 55,-45-73,-1 0,-1 0,-2 1,3 55,-10-90,36 244,-34-233,0-1,0 0,1 0,6 12,-8-20,0 0,1 1,0-1,-1-1,1 1,1 0,-1 0,0-1,0 1,1-1,0 0,-1 0,1 0,0 0,0 0,0 0,6 1,12 4,-13-5,1 0,-2 1,1 0,0 1,8 4,-14-6,1 0,0 1,-1-1,1 1,-1-1,0 1,0 0,0 0,0 0,0 0,0 0,-1 1,0-1,0 0,2 7,7 39,11 40,-19-86,-1-1,0 1,1 0,0 0,0-1,0 1,0-1,0 1,0-1,0 0,1 0,-1 0,1 0,0 0,4 1,49 19,-11-6,-39-13,0 1,0 0,0 0,0 0,-1 1,0 0,7 6,3 11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8:27.85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0 623,'1'1,"-1"0,0 0,1 0,-1 0,1 0,-1 0,1 0,-1-1,1 1,0 0,-1 0,1-1,0 1,0 0,0-1,0 1,-1-1,1 1,0-1,0 0,0 1,0-1,0 0,2 1,28 6,-28-7,70 16,-44-9,1-1,54 3,412-10,-461-1,0-2,-1-1,53-15,-50 11,0 1,63-5,200 12,-138 2,-131-3,0-1,0-2,35-10,38-6,104 5,-2-1,3-5,299-25,-495 46,125-14,61-1,-15 4,-57 2,104-7,142-4,-326 19,-1-3,66-15,-8 1,267-22,-239 27,117-5,-21 5,-38-1,-164 15,-36 0,-52 0,27-3,0-2,-67-18,-66-33,51 23,79 24,-61-24,98 33,0 0,1 0,-1 0,0 0,1 0,-1-1,0 1,1 0,-1 0,0-1,1 1,-1-1,1 1,-1 0,1-1,-1 1,1-1,-1 1,1-1,0 0,-1 1,1-1,0 1,-1-2,14-4,29 5,-8 6,1 2,-1 1,-1 2,53 21,61 18,-143-48,11 2,0 1,-1 1,1 0,-1 0,16 9,-27-12,0 0,0 0,0 1,0-1,-1 0,1 1,-1 0,1 0,-1-1,0 1,0 1,0-1,0 0,-1 0,0 1,1-1,-1 1,0-1,0 1,-1-1,1 1,-1 0,0-1,0 1,0 0,-1 7,-3 1,0 0,-1 0,0-1,-1 0,0 0,-1 0,-11 14,5-5,-5 2,0-1,-1-1,-1-1,-1 0,-1-2,-33 21,-1 3,25-26,19-17,12 2,0-1,0 0,0 0,1 0,-1 0,0 0,0 1,0-1,1 0,-1 0,0 1,1-1,-1 0,0 0,1 1,-1-1,1 0,-1 1,2-2,20-24,2 1,1 0,1 2,34-23,-50 38,21-16,1 0,39-38,-61 52,-1-1,0 0,-1 0,0-1,-1 1,0-2,9-22,-5 9,-6 16,-1 0,0 0,4-19,-7 27,-1 0,0-1,1 1,-1 0,0-1,0 1,0 0,-1 0,1-1,0 1,-1 0,0 0,1 0,-1 0,0 0,0 0,0 0,-1 0,1 0,0 0,-1 0,1 1,-2-3,-7-2,0 0,0 0,-1 1,1 0,-1 1,0 0,0 1,0 0,-15-1,-18-6,-97-30,138 38,5 3,15 2,27 7,-4 5,45 25,-73-34,-9-5,-1 1,1-1,-1 1,0-1,1 1,-1 0,0 0,0 0,0 0,-1 0,1 0,0 1,-1-1,0 0,1 1,-1 0,0-1,1 4,-2-4,0 0,0-1,0 1,0 0,0 0,0-1,0 1,0 0,-1 0,1-1,-1 1,0 0,1-1,-1 1,0 0,0-1,0 1,0-1,0 0,0 1,0-1,-1 0,1 0,0 1,-1-1,1 0,-1 0,1-1,-3 2,-14 6,0-1,0-1,0-1,0 0,-26 2,24-5,1 2,-1 0,1 2,-34 13,42-13,0-2,0 1,0-2,-1 1,-21 2,10-3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8:29.40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480 49,'0'-2,"-1"0,1 0,-1 0,1 0,-1 0,0 0,1 0,-1 0,0 1,0-1,0 0,-1 0,1 1,0-1,-1 1,1-1,0 1,-1 0,0 0,1-1,-1 1,0 0,0 0,0 1,-3-2,2 0,-1 1,0 0,0 0,0 0,1 0,-1 1,0 0,0-1,0 1,0 1,0-1,-4 1,-1 2,1 1,0 0,0 0,1 0,-1 1,1 0,0 0,0 1,0 0,1 0,-7 9,-8 12,-28 48,20-29,1-1,2 1,2 0,3 2,1 1,2 1,3 0,2 1,2 0,2 1,3 0,0 54,6-89,1 0,1-1,0 0,1 1,1-1,1-1,0 1,1 0,1-1,0 0,1-1,1 0,0 0,0-1,2 0,0 0,0-1,1-1,0 0,1 0,1-2,-1 1,1-2,1 0,19 8,-16-10,-1 0,0-1,1-1,0-1,0 0,19-1,-28-2,-1 0,1-1,0 0,0-1,0 0,-1 0,1-1,-1 0,0 0,0-1,0 0,0-1,-1 0,9-6,-3 0,0 0,0-1,-1-1,17-23,-24 28,0-1,0 1,-1-1,0 0,-1 0,0 0,0 0,-1-1,2-18,-2 8,-1 0,0 0,-2 1,0-1,-2 0,-7-31,9 46,-1 0,0-1,0 1,0 0,0 0,-1 1,0-1,0 0,-1 1,1 0,-1 0,0 0,0 0,0 1,0-1,-1 1,1 0,-1 0,0 1,0 0,0-1,0 2,-1-1,1 0,0 1,-1 0,1 1,-9-1,5 1,-1 0,0 1,0 0,0 0,1 1,-1 1,1-1,-1 2,-14 7,9-4,1 2,0 0,1 1,0 0,-15 16,6-2,0 1,2 1,2 1,0 0,-19 40,13-5,17-36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8:30.09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10 159,'-10'2,"12"4,18 4,0-7,-1 0,1-1,0-2,0 0,0-1,0 0,0-2,0 0,-1-2,1 0,-1-1,-1-1,1-1,-1 0,0-1,-1-1,0-1,-1-1,26-22,-25 8,-15 23,-1 0,0 1,1-1,0 0,0 1,0-1,0 1,0-1,0 1,1 0,-1 0,4-2,-6 4,1 0,-1-1,0 1,1 0,-1 0,0 0,0 0,1 0,-1 0,0 0,1 0,-1 0,0 0,0 0,1 0,-1 0,0 0,0 0,1 0,-1 1,0-1,0 0,1 0,-1 0,0 0,0 0,1 1,-1-1,0 0,0 0,0 0,1 1,-1-1,0 0,0 0,0 1,0-1,2 15,-7 13,-70 196,22-70,-37 178,86-312,-9 44,2-1,-3 93,14-131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8:30.42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57,'0'5,"11"2,12-1,19-1,12-1,7-2,-2-5,-6-4,-2 1,-9-10,-7-1,-4 1,-3 4,-6 4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8:31.01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361 37,'-8'0,"-11"0,1 0,-1 1,-20 5,32-5,0 2,0-1,1 1,-1 0,1 0,-1 0,1 1,0 0,0 1,0-1,-5 7,-6 7,1 0,1 1,0 0,2 1,0 1,2 0,0 1,-15 44,16-32,1 0,2 1,2-1,1 1,0 55,4-82,0 2,0-1,1 1,0 0,3 12,-3-19,0 0,1 0,-1 0,0 0,1 0,0 0,0 0,0-1,0 1,0-1,1 1,-1-1,1 0,-1 0,1 0,3 2,6 2,-1-1,1-1,0 0,0-1,0 0,1 0,-1-2,1 1,-1-2,1 0,0 0,-1-1,1 0,-1-1,15-5,-2 1,-1-2,-1 0,1-2,-1-1,-1 0,38-26,-41 23,0-1,-1 0,-1-1,0-1,-1-1,-1 0,0-1,-2-1,0 0,-1 0,-1-2,-2 1,0-1,-1-1,-1 1,-1-1,0-1,-2 1,1-30,-5 42,0-1,0 0,-1 1,-1-1,0 0,-7-21,7 29,0-1,0 0,-1 1,0-1,1 1,-2 0,1 0,0 0,-1 1,1-1,-1 1,0 0,-1 0,1 0,0 0,-1 1,1-1,-7-1,-3-1,-1 1,1 0,-1 1,1 1,-1 0,0 1,0 1,0 0,0 1,1 0,-27 7,22-3,1 1,0 1,0 1,1 0,0 2,1-1,0 2,-26 22,13-8,1 2,-45 56,53-55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8:31.71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510 35,'-65'-2,"35"0,0 2,-53 6,75-4,-1 0,2 1,-1 0,0 1,1 0,-1 0,1 0,0 1,0 0,1 1,0-1,-10 12,-4 6,1 2,-15 26,-45 85,71-118,0 0,1 0,1 1,1 0,-6 38,10-52,1-1,0 1,0-1,1 1,-1 0,1-1,0 1,0-1,1 1,-1-1,1 0,0 1,0-1,5 6,-2-3,0-2,0 1,1-1,-1 0,1 0,0 0,1-1,8 5,5 0,0 0,1-1,0-1,1-1,26 3,-27-5,0-1,0-1,1-2,-1 0,34-4,-40 1,1 0,-1-1,0-1,0-1,-1 0,1-1,-1 0,15-11,-7 3,-1 0,-1-1,0-1,-1-1,-1-1,-1-1,0 0,14-25,-21 24,-1-1,-2-1,0 0,-1 0,-1 0,-1 0,-1-1,-1-30,-2 47,0 0,-1 0,0 0,0 0,-1 0,0 0,0 0,-1 0,1 1,-2-1,1 1,-1 0,1 0,-2 0,1 0,-1 1,0 0,0 0,0 0,0 0,-1 1,0 0,0 0,0 1,-11-5,6 3,-1 0,0 1,0 0,-1 1,1 1,0 0,-1 0,0 1,1 1,-1 0,0 1,1 0,-23 6,12 0,-1 2,2 1,-1 0,-23 16,-81 60,70-46,37-26,1 1,0 1,1 1,-24 27,23-19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8:32.61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170 598,'0'8,"0"-10,0-22,-2-40,-6 26,-2 2,-1-1,-2 1,-20-40,15 34,-49-94,66 135,0-1,1 1,-1-1,0 1,0-1,1 0,-1 0,1 1,-1-1,1 0,0 0,0 1,0-1,0 0,0 0,1-3,-1 5,0-1,1 1,0-1,-1 1,1-1,-1 1,1 0,-1-1,1 1,0 0,-1-1,1 1,0 0,-1 0,1 0,0 0,0-1,-1 1,1 0,0 0,-1 0,1 1,0-1,-1 0,1 0,0 0,1 1,9 2,-1 2,1-1,16 10,-23-12,51 33,-1 3,-1 1,61 62,-4-5,-92-80,-9-8,1 0,-1 0,1-1,0 0,1-1,0 0,0 0,11 3,-20-8,0-1,-1 0,1 0,0 0,0 1,-1-2,1 1,0 0,0 0,-1-1,1 1,0 0,-1-1,1 0,0 1,-1-1,1 0,-1 0,0 0,1 0,-1 0,1 0,-1 0,0-1,0 1,0 0,0-1,0 1,0-1,0 1,0-1,-1 1,1-1,-1 0,1 1,-1-1,1-2,2-8,-1 0,0-1,1-24,-3 31,0-7,-1 0,0-1,-1 1,-1 0,0 0,-1 0,0 0,-7-13,-53-97,57 111,-7-10,8 12,0-1,0 1,1-1,-7-20,7 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3:44.90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1,'11'-1,"0"2,1-1,-1 2,0-1,21 7,-29-7,0 0,0 0,-1 1,1-1,-1 0,1 1,-1 0,1-1,-1 1,0 0,0 0,0 1,0-1,0 0,-1 0,1 1,-1-1,1 1,-1 0,0-1,0 1,0 0,0 0,-1 0,1-1,-1 1,0 0,0 0,0 0,0 0,0 0,-1 3,-1 4,-1-1,1 1,-2-1,0 0,0 0,0 0,-1-1,-1 1,-7 9,6-9,1 0,1 0,-1 0,1 1,1 0,-6 15,10-24,-1 1,1-1,0 1,-1-1,1 1,0-1,0 1,0-1,0 1,0-1,0 0,0 1,1-1,-1 1,0-1,1 1,-1-1,1 0,0 1,-1-1,1 0,0 1,1 1,0-2,0 0,-1 0,1-1,0 1,-1 0,1 0,0-1,0 1,0-1,0 0,0 1,0-1,-1 0,1 0,3-1,4 0,0 0,0-1,0-1,0 1,-1-2,12-4,70-51,-66 45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9:11.19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523 1,'0'569,"-1"-555,-1-1,0 0,-1 0,-1 0,0-1,-10 23,7-19,2-1,-1 1,2 0,-4 18,6-4,2 34,1-44,-1 1,-1 0,-1 0,-7 29,-27 92,30-116,-2 38,-2 13,-26 116,7-15,21-130,3-1,2 2,6 84,-1-32,-3-38,-1-35,1 0,2 1,1-1,11 53,-7-54,0 1,-2-1,1 40,-6 87,-1-57,3-33,1-36,-2 0,0 0,-2 1,-11 51,1-39,2-9,1 1,2 0,-4 48,5-32,-1-1,-16 54,1-3,9-43,7-36,2 0,-4 36,5-32,0-1,-9 27,6-25,2-29,-5-18,-13-32,4 28,3 7,2-1,0-1,1 0,1-1,1 0,-10-33,14 34,4 13,2 12,39 117,-9-30,-20-56,-6-16,1-1,2 1,0-1,12 24,-18-41,0 1,-1-1,1 0,0 0,0 0,0 0,0 0,-1 0,2 0,-1-1,0 1,0 0,0 0,0-1,0 1,0-1,1 1,-1-1,0 1,1-1,-1 0,0 0,2 1,-1-2,1 1,-1-1,0 1,0-1,1 0,-1 0,0 0,0 0,0 0,0 0,0-1,2-1,7-8,0 0,-1 0,13-20,-11 16,246-324,-257 337,1 0,-1 0,0-1,0 1,0 0,0 0,0-1,0 1,0-1,0-4,-1 7,0-1,0 1,0 0,0 0,0-1,0 1,0 0,-1-1,1 1,0 0,0-1,0 1,0 0,0 0,-1-1,1 1,0 0,0 0,0-1,-1 1,1 0,0 0,0 0,-1-1,1 1,0 0,-1 0,1 0,0 0,-1 0,-18 3,-2 7,0 0,1 2,0 0,1 1,-22 20,-81 86,66-61,50-52,1-1,-1 0,0 0,0-1,0 1,-1-1,-12 5,17-8,0-1,0 1,0 0,0-1,0 0,0 0,0 1,0-1,0-1,-1 1,1 0,0 0,0-1,0 1,0-1,0 0,0 1,0-1,0 0,1 0,-1 0,0 0,0-1,1 1,-1-1,1 1,-1-1,1 1,-1-1,1 1,0-1,-1-3,-3-5,1 0,0-1,1 1,0-1,0 0,1 0,1 0,-1-14,-4-27,4 38,1 9,1 1,-1-1,0 1,0-1,0 1,0 0,-1-1,0 1,0 0,0 0,0 0,-5-5,2 7,7 9,7 11,53 107,-11-20,-44-91,14 21,-21-35,0 0,1 0,-1 1,0-1,1 0,-1 0,1 0,-1 0,0 0,1 0,-1 0,0 0,1 0,-1 0,0 0,1 0,-1 0,1 0,-1 0,0 0,1-1,-1 1,0 0,1 0,-1 0,0 0,0-1,1 1,-1 0,0 0,1-1,-1 1,0 0,0-1,0 1,1 0,-1-1,0 1,0 0,0-1,0 1,0 0,1-1,9-21,-7 16,19-46,-3-1,-1 0,13-76,20-34,0-1,-11 14,12-58,-41 150,-3 23,-2-1,2-46,-10-306,1 370,-1 0,0 0,-8-25,5 22,-5-41,6-8,3 20,-13-68,6 50,2 0,6-126,3 75,-3 90,0 4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9:14.08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556 1,'0'988,"-2"-955,-2 1,-1-1,-2 0,-20 61,16-61,1 0,2 0,2 1,-5 54,10-43,-2-1,-9 46,-18 90,24-141,3 1,2 73,-1 23,-13-43,9-62,-4 54,11 244,-2-317,-1 0,0 0,0 0,-1-1,-1 1,0-1,-6 12,3-7,1 0,-6 26,-16 67,16-71,3 1,-6 44,0 7,9-62,1 0,-1 35,8 92,-4 79,1-220,0-1,-2 1,1-1,-1 0,-1 0,-1 0,0 0,-10 18,15-31,0 1,0-1,0 0,0 0,-1 0,1 1,0-1,0 0,0 0,0 0,-1 1,1-1,0 0,0 0,0 0,-1 0,1 0,0 0,0 1,0-1,-1 0,1 0,0 0,0 0,-1 0,1 0,0 0,0 0,-1 0,1 0,0 0,0 0,0 0,-1 0,1 0,0-1,0 1,-1 0,1 0,0 0,0 0,-1 0,-6-14,-2-25,7 31,-18-102,17 79,-2 0,-2 0,-1 1,-1 0,-13-29,-66-95,183 308,15 31,-95-141,-14-37,0-1,1 0,0 1,0-1,1 0,0 0,0-1,0 1,0 0,1-1,6 7,-8-12,0 1,0 0,0-1,0 1,0-1,0 0,0 1,0-1,0 0,1-1,-1 1,0 0,0 0,0-1,0 0,0 1,0-1,0 0,0 0,0 0,-1 0,1 0,0 0,0 0,-1-1,2-1,7-5,-1 0,0 0,9-12,102-116,-94 111,1 0,1 2,32-20,15 1,-54 32,-1-1,-1 0,30-24,-116 79,1 7,-3-4,-125 66,86-64,106-48,-1 0,1 0,-1 0,1-1,-1 1,0-1,1 1,-1-1,0 0,1 0,-1 0,1-1,-1 1,0-1,1 1,-1-1,1 0,-1 0,1 0,0 0,-1 0,1-1,0 1,0-1,0 1,0-1,0 0,0 0,0 0,-1-2,-6-9,1 1,0-1,1-1,-7-19,-8-13,16 36,0 0,-1 1,-1-1,1 1,-1 1,-1-1,0 1,-19-13,27 21,0-1,0 1,-1-1,1 1,0 0,0 0,-1-1,1 1,0 0,0 0,-1 0,1 0,0 1,0-1,-1 0,1 0,0 1,0-1,0 1,-1-1,1 1,0-1,0 1,0 0,0 0,0-1,0 1,0 0,0 0,1 0,-1 0,0 0,0 0,1 0,-1 0,1 1,-1-1,1 0,-1 0,1 2,-7 16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9:15.56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36 66,'0'385,"2"-348,2 0,2 0,16 57,-2-5,-11-48,16 105,-24-140,0-10,-1-21,-2-39,-6 12,-17-56,11 55,-8-34,6 32,3 0,-9-95,22 145,-2-16,1-1,1 0,1 1,4-26,-3 41,-1-1,1 1,0 0,1 0,0 0,0 0,0 0,0 0,1 1,0 0,0-1,1 2,-1-1,1 0,0 1,0 0,12-7,-4 5,0-1,0 2,1 0,-1 1,1 0,0 1,15-2,-4 3,-1 1,0 0,35 5,-54-3,0-1,0 2,0-1,-1 0,1 1,0 0,-1 0,1 1,-1-1,0 1,0 0,0 0,6 6,-4-2,0 0,0 1,0-1,-1 1,-1 1,8 15,-4-2,-1 0,-1 1,-1 0,-1 0,1 26,-4-41,-1 0,0 0,0 0,-1 0,0 0,0 0,-1-1,-5 15,0-8,0 0,-1 0,-14 18,2-5,-1 0,-1-1,-46 41,55-56,0-1,0-1,-1 0,-1-1,0 0,0-2,0 1,0-2,-32 8,43-13,0 1,1 0,-1-1,0 0,1 0,-1 0,0 0,1 0,-1-1,0 0,1 0,-1 0,-4-2,-12-10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9:16.32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40 407,'-2'0,"0"-1,0 1,0 0,1-1,-1 1,0-1,0 0,1 0,-1 1,1-1,-1 0,1 0,-1-1,1 1,-1 0,1 0,0-1,0 1,0-1,0 1,0-1,0 1,0-1,0 0,1 1,-1-1,0 0,1 0,0 1,-1-1,1 0,0 0,0 0,0 0,0 1,0-1,0 0,1 0,-1 0,2-2,2-2,0 1,1 0,0 0,0 0,1 1,-1-1,1 1,0 1,0-1,0 1,8-3,13-4,38-10,-31 11,14-3,77-9,-73 14,55-15,-100 21,-1-1,1-1,-1 1,10-7,-15 9,0 0,-1-1,1 1,0-1,-1 1,1-1,-1 1,1-1,-1 0,1 1,-1-1,1 0,-1 1,0-1,1 0,-1 1,0-1,1 0,-1 0,0 0,0 0,0 0,-1 0,1 0,-1 0,1 0,0 0,-1 0,1 0,-1 0,0 1,1-1,-1 0,0 0,1 1,-1-1,0 0,0 1,0-1,0 1,-1-1,-21-11,-1 1,0 2,-1 1,0 0,-41-6,-15-5,55 11,1-2,-46-25,67 33,-16-8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9:16.79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77 0,'-5'0,"-6"0,-8 0,1 10,-3 4,18-1,15-3,15-3,8-2,9-3,1-1,-1-1,-9-5,-5-3,-7 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9:17.17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 37,'0'5,"-5"2,9 0,13-2,9-1,6-2,2 0,0-2,-5-5,-3-2,-1 0,1-4,1 0,-5-3,-5 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9:19.02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0,'1'51,"-1"-31,1 0,8 38,67 230,-64-232,-4-23,-2 0,3 49,-12-180,0 26,9-93,-1 137,0 1,2 1,1-1,2 2,12-28,-20 49,1-1,-1 1,1-1,-1 1,2 0,-1 0,0 0,8-7,-10 11,0-1,0 0,1 1,-1-1,0 1,1-1,-1 1,1-1,-1 1,1 0,-1 0,0 0,1 0,-1 0,1 0,-1 0,1 0,-1 0,0 1,1-1,-1 1,1-1,-1 1,0-1,0 1,1 0,-1 0,0 0,0 0,0 0,0 0,0 0,0 0,0 0,1 2,7 8,-1 0,-1 1,0 0,0 0,-1 0,-1 1,0 0,5 20,17 113,-26-139,4 44,-2 71,-3-52,0-95,1-1,1 1,1 0,2-1,8-28,5-12,-7 20,28-68,-34 104,1-1,0 1,0 1,1-1,1 1,14-15,-19 21,-1 1,1 0,0 0,-1 0,1 1,0-1,0 1,0-1,0 1,0 0,1 0,4-1,-6 2,0 0,0 1,-1-1,1 0,0 1,0-1,0 1,0-1,0 1,-1 0,1 0,0 0,0 0,-1 0,1 0,-1 0,1 1,-1-1,0 0,1 1,-1-1,0 1,1 1,4 7,-1 0,0 0,-1 0,0 0,0 1,-1 0,-1 0,0-1,1 20,0 15,-5 46,1-59,-1 36,1-41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9:19.56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14 0,'-5'0,"-2"5,5 2,9-1,2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9:20.99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366 94,'1'0,"1"-1,0 1,0 0,0-1,-1 1,1-1,0 1,-1-1,1 0,-1 1,1-1,0 0,-1 0,0 0,1-1,-1 1,0 0,1 0,-1-1,0 1,0-1,0 1,0-1,0 1,-1-1,2-2,-2 3,1 0,-1-1,0 1,1-1,-1 1,0 0,0-1,0 1,0-1,0 1,0-1,0 1,-1 0,1-1,0 1,-1 0,1-1,-1 1,0 0,1-1,-1 1,0 0,0 0,1 0,-1 0,0 0,0 0,0 0,-1 0,1 0,0 0,-2 0,-7-4,1 2,-1-1,0 1,0 1,0 0,0 0,-1 1,1 0,0 1,-1 0,1 1,0 0,-1 0,1 1,-12 4,11-2,-1 0,0 1,1 0,0 1,0 0,0 0,1 1,0 1,0 0,1 0,0 1,-9 12,9-10,1 1,1 0,0 1,0 0,2 0,-1 0,2 0,0 1,0 0,1 0,1 0,0 0,1 0,1 0,0 0,1 1,3 14,-2-22,0-1,1-1,0 1,0 0,0-1,0 1,1-1,0 0,0 0,1-1,-1 1,1-1,0 0,0 0,1 0,-1-1,1 0,-1 0,1-1,7 3,-4-1,0-1,1 0,0 0,0-1,-1 0,1-1,0 0,1-1,-1 0,0 0,0-1,11-3,-10 2,-1-2,0 0,0 0,0 0,0-1,-1-1,0 0,0 0,0-1,-1 0,0 0,0-1,-1 0,0 0,-1-1,1 0,-2 0,1 0,-1-1,-1 0,0 0,0 0,-1-1,0 1,-1-1,2-18,-3 15,1-2,-1 0,-1 0,0 0,-4-23,3 35,0 1,1-1,-1 1,-1 0,1-1,-1 1,1 0,-1 0,0-1,0 1,0 1,0-1,-1 0,1 1,-1-1,0 1,1-1,-1 1,0 0,-1 1,1-1,0 0,0 1,-1 0,-3-2,-4 0,-1 1,1 0,-1 0,1 1,-1 1,0 0,0 0,1 1,-21 5,31-6,1 0,-1 0,1 0,-1 0,1 0,-1 0,1 0,-1 0,1 0,0 1,-1-1,1 0,-1 0,1 0,0 1,-1-1,1 0,-1 0,1 1,0-1,-1 0,1 1,0-1,0 0,-1 1,1-1,0 1,0-1,0 0,-1 1,1-1,0 1,0-1,0 1,0 0,15 7,26 0,-15-6,-18-2,-1 0,0 1,1 0,-1 0,0 0,1 1,-1 0,0 1,0-1,-1 1,1 1,-1-1,11 8,14 19,-2 0,-1 2,-2 2,0 0,-3 1,35 69,-45-72,-2-1,0 2,-2 0,-2 0,-1 0,-1 1,0 66,-6-93,1 1,-1-1,-1 0,1 0,-1 1,0-1,-1-1,0 1,0 0,0 0,-1-1,0 0,-1 0,1 0,-1 0,0-1,0 0,-1 0,1 0,-1-1,0 1,-1-1,-7 3,-6 3,0 0,-1-2,0-1,0 0,-1-2,-34 5,27-6,-1-1,0-2,-1-1,-45-6,65 3,0 0,1-1,-1-1,1 0,-1 0,2-1,-1 0,1-1,0 0,0-1,1 1,0-2,0 1,1-1,0 0,0-1,1 0,1 0,-7-14,4 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9:21.66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88 196,'-17'0,"10"1,-1-1,1 0,0-1,0 1,0-1,-11-3,17 4,1 0,0-1,-1 1,1 0,-1 0,1 0,-1 0,1-1,0 1,-1 0,1 0,0 0,-1-1,1 1,0 0,-1-1,1 1,0 0,-1-1,1 1,0-1,0 1,0 0,-1-1,1 1,0-1,0 1,0 0,0-1,0 1,0-1,0 1,0-1,0 1,0-1,12-13,24-5,14 3,0 2,1 3,70-8,-67 14,55 2,4 0,-87-1,-21-1,-15-3,-33-6,-53-9,54 13,-5-1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3:45.85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11 10,'0'0,"0"0,0-1,0 1,0 0,0-1,0 1,0 0,0-1,0 1,-1-1,1 1,0 0,0-1,0 1,0 0,0 0,-1-1,1 1,0 0,0-1,-1 1,1 0,0 0,0-1,-1 1,1 0,0 0,-1 0,1-1,0 1,-1 0,1 0,-1 0,1 0,0 0,0 0,-1 0,1 1,0-1,0 0,-1 0,1 0,0 0,0 1,0-1,0 0,-1 0,1 1,0-1,0 0,0 0,0 1,0-1,0 0,0 0,0 1,0-1,0 0,0 0,0 1,0-1,0 0,0 1,0-1,0 0,0 0,0 1,0-1,0 0,0 0,0 1,1-1,-1 0,0 0,0 0,0 1,0-1,1 0,-1 0,0 1,13 18,0-1,0 0,29 28,-1-1,-24-24,-2 1,0 0,-1 0,-1 2,-1 0,-2 0,10 30,-10-20,-1 1,-2 0,-1 1,-2 0,0 56,-6 376,1-429,-2-1,-1 1,-2-1,-2 0,-2-1,-1 0,-16 37,9-41,15-28,13-21,15-31,-14 22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9:36.23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127 32,'-3'1,"-1"-1,0 1,0-1,0 1,0 1,0-1,1 0,-1 1,1 0,-1 0,1 0,0 0,-1 1,1-1,0 1,1-1,-5 7,-9 5,16-13,-1-1,1 0,0 0,0 0,0 0,-1 0,1 0,0 0,0 0,-1 0,1 0,0 0,0 0,-1 0,1 0,0 0,0 0,-1 0,1 0,0 0,0 0,-1 0,1-1,0 1,0 0,0 0,-1 0,1 0,0 0,0-1,0 1,-1 0,1 0,0 0,0-1,0 1,0 0,0 0,0-1,0 1,-1 0,1 0,0-1,0 1,0 0,0 0,0-1,0 1,-5-21,2 8,2 11,0 1,0-1,-1 0,1 1,0-1,0 1,-1-1,1 1,-1-1,0 1,1 0,-1 0,-2-1,-2-2,15-8,-9 12,1-1,-1 1,1-1,-1 1,0-1,1 1,-1 0,1-1,-1 1,1 0,-1 0,1-1,0 1,-1 0,1 0,-1 0,1-1,-1 1,1 0,0 0,-1 0,1 0,-1 0,1 0,0 0,-1 1,1-1,-1 0,1 0,-1 0,1 0,0 1,0-1,4 7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9:24.44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94 157,'2'28,"2"0,0 0,16 53,-1-7,21 107,-29-122,-3-23,3 46,-11-82,0 1,1 0,-1-1,0 1,0-1,0 1,0 0,0-1,0 1,0-1,0 1,0 0,0-1,0 1,-1-1,1 1,0 0,0-1,0 1,-1-1,1 1,0-1,-1 1,1-1,-1 1,-10-9,-11-29,21 35,-5-10,-98-199,91 179,1 0,1-1,2 0,-8-62,15 76,1 0,0 0,4-33,-1 45,-1 0,1 0,0 0,0 0,1 1,0-1,0 1,0-1,1 1,0 0,0 1,10-11,-6 8,1 1,0 1,0-1,0 1,1 1,-1 0,1 0,1 1,-1 0,1 1,-1 0,1 1,0 0,0 0,13 1,-16 1,0 0,0 0,0 1,-1 0,1 1,0 0,-1 0,1 0,-1 1,0 0,0 1,0-1,0 1,0 1,-1-1,0 1,0 0,0 1,-1 0,0-1,0 2,4 5,-2 0,-1 0,-1 0,0 0,-1 0,0 1,-1 0,3 25,-3-1,-2 58,-2-87,0 0,0 0,-1 0,0 0,-1-1,0 1,0-1,0 1,-1-1,0 0,0-1,-1 1,0-1,0 1,0-1,-1-1,0 1,-9 6,3-4,0 0,-1 0,0-1,0-1,0 0,-1 0,0-2,0 0,-18 3,29-6,-63 6,61-6,0-1,-1 0,1 0,-1-1,1 1,-1-1,1 0,0-1,-7-2,11 4,1-1,-1 1,0 0,1-1,-1 1,1-1,-1 1,1-1,-1 0,1 1,-1-1,1 1,-1-1,1 0,-1 1,1-1,0 0,-1-1,2-11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9:25.21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0 313,'190'-8,"-157"4,1-1,-2-2,65-22,-70 20,1 1,33-4,34-11,-91 22,1-1,-2 0,1 1,0-1,0-1,0 1,-1-1,6-4,-9 6,1 1,0-1,0 0,-1 0,1 0,0 0,-1 0,1 0,-1 0,0 0,1 0,-1 0,0 0,1 0,-1 0,0 0,0-1,0 1,0 0,0 0,0 0,0 0,0 0,-1 0,1 0,0-1,-1 1,1 0,-1 0,1 0,-1 0,1 0,-1 1,0-1,1 0,-1 0,-1-1,-8-5,1 1,-1 0,1 1,-2 0,1 0,0 1,-1 1,-15-4,6 1,-20-4,32 9,0 0,0-1,0 0,1 0,-1-1,1 0,-1-1,1 1,0-1,-7-6,13 10,1-1,-1 0,0 1,1-1,-1 1,0-1,1 0,-1 0,1 1,-1-1,1 0,-1 0,1 0,0 1,-1-1,1 0,0 0,0 0,-1 0,1 0,0 0,0 0,0 0,0 1,0-1,1 0,-1 0,0 0,0 0,0 0,1 0,-1 0,1 1,-1-1,0 0,1 0,0 0,0 0,14-13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9:25.69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21 78,'-5'0,"-7"0,9 0,5-6,12 0,9-1,0-3,2 0,-4-4,0 0,-4 4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9:26.04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13 82,'-5'0,"-2"5,16 2,11-11,12-4,1-7,0 1,0 1,-2 4,0-2,0 0,-6 3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9:26.66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15,'0'-14,"0"31,0 47,0-57,0 41,1 65,-1-110,1 0,-1 0,1 0,-1 0,1 0,0 0,0-1,0 1,1 0,-1-1,1 1,-1 0,1-1,0 0,0 1,0-1,0 0,3 2,-1-1,0-1,0 1,1-1,-1 0,1-1,-1 1,1-1,0 0,0 0,6 1,2-1,1-1,0-1,0 0,-1 0,1-2,-1 1,16-7,-16 4,-1-1,0 0,0-1,0-1,-1 0,0 0,-1-1,0 0,0-1,-1 0,0-1,7-12,-1 2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9:27.07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115 0,'-1'1,"0"-1,0 0,0 1,0-1,0 1,0-1,1 1,-1 0,0-1,0 1,1 0,-1-1,0 1,1 0,-1 0,1 0,-1 0,1-1,-1 1,1 0,0 0,-1 0,1 0,0 2,-7 28,7-28,-20 152,0 6,4-26,4-29,-6 31,13-111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9:27.73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231 65,'4'-23,"-3"20,0 1,-1-1,1 0,-1 1,0-1,0 0,0 1,0-6,-1 7,1 1,0-1,-1 0,1 0,-1 1,0-1,1 0,-1 0,0 1,1-1,-1 1,0-1,0 1,0-1,1 1,-1-1,0 1,0 0,0 0,0-1,0 1,0 0,0 0,1 0,-1 0,0 0,0 0,0 0,0 0,0 0,-1 1,-6 0,0 0,0 1,1 0,-1 1,0 0,1 0,0 0,0 1,0 0,0 0,0 1,-6 6,-12 11,-34 39,57-59,-1 0,1 1,0 0,0-1,0 1,0 0,1 0,-1 0,1 0,0 0,-1 0,2 0,-1 0,0 0,0 1,1-1,0 0,0 1,0-1,0 4,1-4,1 1,-1-1,1 0,0 1,-1-1,1 0,1 0,-1 0,0 0,1-1,0 1,-1-1,1 1,0-1,0 0,0 0,1 0,3 1,1 1,0 0,1 0,0-1,0-1,0 1,0-1,0-1,0 0,0 0,0 0,16-2,-7-2,1-1,-1 0,0-1,30-13,-42 16,0-1,0 1,0 0,1 0,-1 1,1 0,-1 0,9 0,-12 1,0 1,0 0,1 0,-1 0,-1 0,1 0,0 0,0 1,0-1,-1 1,1 0,0 0,-1 0,0 0,0 0,1 1,-1-1,-1 1,3 2,0 0,-1 0,1 0,-1 1,0-1,-1 0,0 1,1 0,-2 0,1-1,-1 1,0 0,0 0,0 1,-1-1,0 0,0 0,-1 0,0 0,0 0,0 0,-1 0,1 0,-1-1,-1 1,1-1,-1 1,0-1,0 0,-1 0,0 0,0 0,-8 7,1-4,0-1,-1 0,0 0,0-1,0-1,-1 0,0-1,0 0,0-1,-17 1,-8 0,-1-2,-50-3,63-1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9:28.45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212 149,'0'-2,"-1"1,1-1,-1 1,1-1,-1 1,0 0,0-1,0 1,1 0,-1-1,0 1,-1 0,1 0,0 0,0 0,0 0,-1 0,1 0,-3-1,-29-13,30 13,0 1,0 0,0 0,0 0,0 0,0 1,-1-1,1 1,0 0,0 0,-1 0,1 0,0 0,0 1,-1-1,1 1,0 0,0 0,0 0,0 1,0-1,0 1,0 0,1-1,-1 1,1 0,-1 1,1-1,-1 0,1 1,0-1,0 1,1 0,-3 3,-1 4,0 1,1 0,1-1,0 1,0 1,1-1,0 0,0 20,2-14,0-1,0 1,2 0,0-1,5 19,-4-27,-1 1,2-1,-1-1,1 1,0 0,1-1,0 0,0 0,0 0,1-1,11 10,-8-8,0-1,1 0,-1 0,1-1,1 0,-1-1,17 6,-21-9,-1-1,0 0,0 0,1-1,-1 1,1-1,-1 0,1 0,-1-1,0 0,1 0,-1 0,0-1,0 1,0-1,0 0,0-1,7-4,1-2,-1-1,0-1,0 0,-1-1,-1 0,0-1,0 0,-1 0,-1-1,0 0,-1 0,-1-1,0 0,-1-1,0 1,-2-1,0 1,0-1,-2 0,0-1,0 1,-2 0,0 0,-4-19,3 27,0-1,-1 1,0 0,-1 1,0-1,0 1,0-1,-1 1,0 0,-1 1,1-1,-1 1,0 0,-10-6,11 8,0 0,-1 1,0 0,1 0,-1 0,0 0,0 1,0 0,-1 1,1-1,0 1,-1 1,1-1,0 1,-1 0,1 0,-1 1,1 0,-10 2,0 3,0 1,1 0,0 1,0 0,0 1,1 1,1 1,0 0,0 0,1 1,1 1,0 0,0 0,2 1,0 1,0 0,1 0,-7 19,8-7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9:29.11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125 1,'-1'5,"-1"0,1 0,-1 0,0-1,0 1,-1 0,0-1,1 1,-1-1,-4 4,-7 12,-1 8,2-1,0 2,-11 39,19-54,2 1,0 0,0 0,1 0,1 0,1 0,0 0,4 28,-2-37,-1-1,1 1,1-1,-1 1,1-1,0 0,0 0,0 0,1-1,0 1,-1-1,2 0,-1 0,0 0,1 0,0-1,0 0,0 0,0 0,0-1,11 4,3 0,-1-1,1-1,0 0,0-2,26 1,-35-3,-1 0,1-1,-1-1,1 0,-1 0,0 0,0-2,0 1,0-1,0 0,-1-1,1 0,-1 0,-1-1,1 0,-1 0,0 0,0-1,6-9,-4 5,-1 0,-1-1,1 1,-2-2,0 1,0-1,-1 0,0 0,-2 0,1-1,-2 0,3-22,-4 16,-1 1,0 0,-1 0,-1 0,-1 0,-1 0,-9-27,11 42,0 1,0-1,-1 0,1 1,-1-1,0 1,0 0,0 0,0 0,-1 0,1 1,-1-1,0 1,0 0,0 0,0 0,0 1,0-1,0 1,0 0,-1 0,1 0,-8 1,2-1,0 1,0 0,0 1,0 0,0 0,0 1,1 1,-1 0,-12 5,4 2,0 0,-21 16,9-4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3:30.90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13 0,'-6'0,"0"5,9 2,11-1,7-1,5-1,3-2,-2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9:30.15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24,'12'0,"-8"-1,1 1,-1-1,0 1,0 0,0 1,0-1,0 1,0-1,0 1,0 1,0-1,0 0,-1 1,1 0,0 0,-1 0,1 0,-1 0,0 1,0 0,5 4,2 7,-1-1,0 1,-1 0,-1 1,0 0,-1 0,-1 1,0-1,-1 1,0 0,1 20,-1 22,-5 107,-1-76,2-81,0-1,-1 0,0 1,-3 13,4-21,0-1,0 1,0 0,0 0,-1 0,1-1,0 1,0 0,0 0,0-1,-1 1,1 0,0 0,0 0,0 0,-1-1,1 1,0 0,0 0,0 0,-1 0,1 0,0 0,0 0,-1 0,1 0,0 0,0 0,-1 0,1 0,0 0,-1 0,1 0,0 0,0 0,-1 0,1 0,0 0,0 0,0 0,-1 0,1 1,0-1,0 0,-1 0,1 0,0 0,0 1,0-1,0 0,-1 0,1 0,0 1,0-1,0 0,0 0,0 1,0-1,0 0,-1 1,-5-25,3-3,0 0,1 0,3-33,0 49,1 0,0 0,0 0,1 0,0 1,1-1,0 1,1 0,0 0,11-16,26-26,1 2,4 2,1 2,59-44,-104 88,2-2,-1 0,1 0,0 1,0 0,0 0,1 0,8-2,5 2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9:30.49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13 1,'-6'5,"0"7,15 1,16-2,9-2,9-3,8-2,-1-3,-8 5,-6 0,-5 0,-2-1,-1-2,0 4,1 1,-6-2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9:31.26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244 153,'1'-4,"0"1,0 0,0-1,1 1,-1 0,1-1,0 1,0 0,0 0,1 1,4-6,14-20,-20 26,-1 0,1 0,0 0,-1 0,1 0,-1 0,1 0,-1 0,0 0,0 0,0 0,0 0,0 0,-1 1,1-1,0 0,-1 0,0 0,1 0,-1 0,0 0,0 0,-2-2,0 1,1 0,-1 1,0 0,0-1,0 1,0 0,0 1,-1-1,1 1,0-1,-1 1,-4-1,-1 0,1 0,0 1,-1 0,1 0,0 1,-1 0,1 1,-1 0,1 0,0 1,-12 4,11-2,1 2,0-1,0 1,1 0,0 1,0-1,0 1,1 1,0-1,0 1,1 0,0 1,-6 14,6-12,0 0,1 1,0-1,1 1,1 0,0-1,0 1,1 0,1 0,1 21,0-29,1 1,-1-1,1 0,0 1,1-1,-1 0,1-1,-1 1,1 0,0-1,0 1,1-1,-1 0,1 0,0 0,-1-1,1 1,1-1,-1 0,0 0,0-1,8 3,-3-1,-1 0,1-1,0 0,0-1,0 0,0 0,0-1,0 0,0-1,16-2,-17 0,-1 1,1-2,-1 1,0-1,0 0,-1 0,1-1,-1 1,0-2,0 1,0-1,-1 0,0 0,0 0,5-9,-4 5,-1-1,0 0,0 0,-1 0,0-1,-1 1,0-1,-1 0,0-12,-2 24,0 0,0-1,0 1,0 0,0 0,0 0,0 0,0-1,0 1,0 0,0 0,0 0,0 0,1 0,-1-1,0 1,0 0,0 0,0 0,0 0,0 0,0 0,0-1,1 1,-1 0,0 0,0 0,0 0,0 0,0 0,1 0,-1 0,0 0,0 0,0 0,0 0,0 0,1 0,-1 0,0 0,0 0,0 0,0 0,1 0,-1 0,0 0,0 0,0 0,0 0,1 0,10 8,14 17,-23-23,25 28,-1 0,-2 2,-1 1,-1 0,25 55,-42-76,-1 1,0-1,-1 1,0 0,-1 0,1 26,-2-34,-1-1,0 1,-1-1,1 1,-1 0,0-1,0 0,0 1,-1-1,0 0,1 1,-2-1,1 0,0 0,-1-1,1 1,-1 0,0-1,-1 0,1 0,0 0,-1 0,-5 3,-9 3,0-2,-1 0,1-1,-1 0,-26 2,0-1,-56-1,95-6,1 0,0-1,-1 1,1-1,0 0,0-1,-1 1,1-1,0 0,1 0,-1-1,0 0,1 1,-1-1,1-1,0 1,0-1,0 0,0 1,1-2,-1 1,1 0,-4-8,1 0,0 0,1-1,0 0,1 0,1 0,0 0,1 0,-2-18,3-1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9:32.33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217 14,'-50'-8,"43"7,-1-1,1 1,-1 0,1 1,-9-1,13 2,0-1,-1 1,1 0,0 0,0 0,0 0,0 1,0-1,0 1,0 0,1 0,-1 0,1 0,-1 0,-3 4,3-1,0-1,0 1,1-1,-1 1,1 0,0 0,1 0,-1 0,1 0,0 0,0 0,0 9,1-12,-1 0,1-1,0 1,0 0,0-1,0 1,1 0,-1-1,0 1,1 0,-1-1,1 1,-1-1,1 1,0-1,0 1,0-1,0 1,0-1,0 0,0 1,0-1,0 0,1 0,-1 0,0 0,1 0,-1 0,1 0,-1-1,1 1,-1-1,1 1,0-1,-1 1,1-1,-1 0,1 1,0-1,0 0,2-1,2 0,0-1,-1 0,1 0,-1 0,0-1,0 0,0 0,0 0,0 0,7-8,-9 8,0 0,0 0,0-1,0 1,0-1,3-6,-6 9,1-1,0 1,-1-1,1 1,-1 0,0-1,1 1,-1-1,0 1,0-1,0 1,0-1,0 1,0-1,0 1,-1 0,1-1,-1 1,0-3,1 4,0-1,-1 0,1 1,-1-1,1 0,-1 1,1-1,-1 1,1-1,-1 1,1-1,-1 1,1-1,-1 1,0 0,1-1,-1 1,0 0,0 0,1-1,-1 1,0 0,1 0,-1 0,0 0,0 0,0 0,-23 10,-17 24,41-34,-6 7,0 0,0 1,1 0,0 0,0 0,1 0,-6 14,9-20,0 0,0 1,0-1,1 0,-1 1,0-1,1 1,0-1,0 1,-1-1,1 1,1-1,-1 1,0-1,1 0,-1 1,1-1,0 1,0-1,-1 0,2 1,-1-1,0 0,0 0,1 0,-1 0,1 0,0 0,-1-1,1 1,0 0,4 2,-4-3,0 0,1 0,-1 0,1-1,-1 1,1 0,-1-1,1 0,0 1,-1-1,1 0,-1-1,1 1,0 0,-1-1,1 1,2-2,0 0,0 0,0 0,0-1,-1 0,1 0,-1 0,0 0,5-6,-3 4,-1-1,0 0,0-1,0 1,-1-1,0 0,0 0,-1 0,0 0,0-1,3-11,-6 17,0 0,0-1,1 1,-1 0,-1 0,1 0,0 0,0-1,-1 1,1 0,-1 0,0 0,0 0,0 0,0 0,0 0,0 1,0-1,0 0,-3-2,1 2,0-1,0 1,0 0,0 0,0 1,-1-1,1 1,0 0,-1-1,1 2,-6-2,2 1,1 0,0 1,0-1,-1 1,1 1,0-1,0 1,-1 0,1 1,0 0,0 0,0 0,1 0,-8 4,9-1,-1-1,1 1,-1 0,1 0,1 0,-1 0,1 1,0-1,0 1,0 0,1 0,-3 10,4-12,0 0,0 0,0 0,0 0,1 0,0 0,0 0,0 0,0 0,1 0,-1 0,1 0,0 0,0 0,1 0,-1-1,1 1,-1 0,1-1,5 7,-6-9,0 0,0 0,1 1,-1-1,1 0,-1 0,1-1,-1 1,1 0,-1 0,1-1,0 1,-1-1,1 1,0-1,-1 0,1 0,0 0,0 0,-1 0,4 0,-1-1,-1 0,1 0,-1-1,0 1,0-1,1 1,-1-1,0 0,0 0,3-4,-2 3,0 0,-1-1,0 1,0-1,0 0,0 0,0 0,-1 0,1 0,-1-1,0 1,-1-1,1 1,-1-1,0 0,1-5,-2 10,0-1,0 0,0 0,0 0,0 1,0-1,0 0,0 0,0 0,0 1,0-1,0 0,-1 0,1 0,0 1,-1-1,1 0,0 1,-1-1,1 0,-1 1,1-1,-1 0,0 1,1-1,-1 1,1-1,-1 1,0-1,0 1,1-1,-1 1,0 0,0 0,1-1,-1 1,0 0,0 0,0 0,1 0,-1 0,0 0,0 0,0 0,1 0,-1 0,0 0,0 0,0 1,1-1,-1 0,0 1,0-1,1 1,-1-1,0 0,1 1,-2 0,-3 3,-1 0,1 0,0 0,0 1,-7 8,-3 7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9:38.29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365 74,'1'2,"-1"-1,1 1,0-1,0 0,0 1,0-1,0 0,0 0,0 0,0 0,1 0,-1 0,0 0,1 0,-1 0,0 0,1-1,-1 1,1-1,-1 1,1-1,3 1,3-1,-29-11,20 11,-23-10,-1 2,0 0,0 2,-28-4,46 9,0 1,0 0,0 0,0 0,1 1,-1 0,0 0,0 1,1 0,-1 0,1 0,-1 1,1 0,0 0,0 1,1-1,-1 1,1 1,-1-1,-7 10,0 1,1 0,0 2,1-1,-10 20,18-29,0-1,0 1,1 0,0 0,0 0,0 0,1 0,0 0,1 0,-1 0,1 1,1-1,-1 0,4 13,-3-17,1 0,0 1,-1-1,1 0,0 0,1 0,-1-1,0 1,1-1,0 1,-1-1,1 0,0 0,0 0,0 0,1 0,-1-1,0 1,1-1,-1 0,1 0,-1 0,1-1,-1 1,1-1,4 0,3 1,0-1,0 0,0-1,0-1,0 1,-1-2,17-4,-11 0,-1-2,1 1,-1-2,-1 0,0 0,0-1,-1-1,-1-1,0 1,0-2,-2 0,1 0,-2-1,0 0,-1-1,0 1,-1-2,-1 1,-1-1,0 0,-1 0,-1 0,2-30,-6 88,-2-1,-14 74,-31 79,10-48,30-105,-16 51,17-71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9:38.65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169 0,'0'10,"0"9,0 5,0 5,0 2,-10 0,-3 1,0 0,-8-6,0-2,-2-5,4-1,-1-4,3 2,5-2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9:39.26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270 114,'-9'-7,"0"1,-1 0,0 1,0 0,0 0,-1 1,-11-3,19 6,-1 0,1 0,0 1,-1-1,1 1,-1 0,1 0,-1 0,1 0,-1 1,1-1,0 1,-1 0,1 0,-6 3,3-1,1 0,0 0,0 1,0 0,0 0,1 0,0 1,-6 6,1 2,0 1,1 0,1 0,0 1,1 0,-6 20,9-26,1 1,0-1,0 1,1 0,0-1,1 14,0-20,1 1,-1-1,1 1,0-1,0 0,0 1,0-1,1 0,0 1,-1-1,1 0,0 0,0-1,1 1,-1 0,0-1,1 1,0-1,5 4,3 0,-1-1,1 0,0 0,0-1,1-1,-1 0,1-1,0 0,16 1,-13-3,1 0,0-1,0 0,-1-1,1-1,25-8,-33 8,0-1,1 0,-2-1,1 0,-1 0,1-1,-2 0,1 0,-1 0,1-1,-2 0,1 0,-1-1,0 0,4-9,-2 2,0 1,-2-1,0 0,0 0,-1 0,-1 0,2-32,-5 40,0 1,-1-1,0 1,0-1,0 1,-1-1,0 1,0 0,0 0,-1 0,0 0,0 0,-1 0,1 1,-8-8,8 10,0-1,0 1,-1 0,0 0,1 1,-1-1,0 1,0 0,0 0,-1 0,1 0,0 1,-1 0,1 0,-1 0,0 0,1 1,-1 0,1 0,-1 0,0 0,-6 2,-2 1,1 1,0 0,0 1,0 0,1 1,-1 1,1-1,1 2,-1-1,1 2,1-1,0 1,0 1,1-1,0 2,0-1,1 1,0 0,1 0,1 1,0 0,0 0,1 0,1 1,-4 24,4-6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9:39.78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275 1,'-16'-1,"1"2,0 0,-22 4,31-3,0-1,0 2,0-1,1 0,0 1,-1 0,1 1,0-1,0 1,0 0,-5 6,-4 5,2 1,0 0,0 0,2 1,0 1,1 0,-9 25,13-29,0 0,1 0,1 1,0 0,1 0,0-1,2 1,0 0,0 0,4 22,-3-33,0 1,0-1,1 0,0 0,-1 0,1 0,1 0,-1-1,0 1,1 0,0-1,0 0,0 0,0 0,1 0,-1 0,1-1,-1 1,1-1,0 0,0 0,0 0,0-1,0 0,1 1,-1-1,0-1,9 2,-5-2,0 0,0 0,0 0,0-1,0 0,0-1,0 0,0 0,0-1,-1 0,1 0,-1 0,0-1,11-8,-6 2,0 0,-1 0,0-1,-1-1,0 1,-1-2,0 1,-1-2,0 1,-1-1,-1 0,0 0,-1 0,-1-1,0 0,-1 0,0 0,-2 0,1-26,-2 33,0 0,0 0,-1 0,0 0,0 0,-1 0,0 0,-4-9,4 13,-1 1,1-1,-1 0,1 1,-1 0,0-1,0 1,-1 1,1-1,-1 0,1 1,-1-1,0 1,0 0,0 1,-8-4,2 3,0-1,-1 2,1-1,-1 1,1 1,-1 0,1 1,0 0,-1 0,1 1,-17 5,-12 5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9:41.03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97,'18'43,"33"158,-43-176,6 42,-14-131,0 20,6-52,-4 83,0 0,1 0,0 0,1 1,1 0,0-1,0 2,12-19,-14 25,0 1,1-1,-1 1,1 0,0 0,1 1,-1-1,1 1,-1 0,6-3,-8 5,0 0,0 1,0-1,-1 1,1-1,0 1,0-1,0 1,0 0,0 0,0 0,0 0,-1 1,1-1,0 0,0 1,0-1,0 1,0 0,-1-1,1 1,0 0,-1 0,1 0,-1 0,1 1,-1-1,1 0,-1 1,0-1,2 3,3 5,0 0,-1 0,0 0,0 1,-1-1,0 1,-1 0,3 20,-2-7,-1 1,-2 41,2-64,4-7,5-12,60-114,-60 113,1 1,1 0,1 1,30-27,-44 42,0 1,1 0,-1 0,0-1,1 1,-1 0,1 1,0-1,-1 0,1 0,0 1,-1-1,1 1,0-1,0 1,-1 0,1 0,0-1,0 2,0-1,0 0,-1 0,4 1,-3 0,0 0,-1 1,1-1,0 1,-1-1,1 1,-1 0,1-1,-1 1,0 0,0 0,1 0,-1 0,-1 0,1 0,0 0,0 0,-1 1,1 2,4 23,-1 0,-2 1,0-1,-2 1,-2 0,0-1,-2 0,-1 1,-13 41,15-63,0 1,-1 0,0-1,0 0,-7 7,-3 5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9:41.48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650 0,'-1'0,"0"0,0 0,0 1,1-1,-1 0,0 1,0-1,0 0,0 1,1-1,-1 1,0-1,0 1,1-1,-1 1,0 0,1-1,-1 1,1 0,-1 0,1-1,-1 1,1 0,0 0,-1 1,-7 28,4-15,-4 7,-1 0,-1-1,-1 0,-23 33,-66 74,40-54,-62 85,-102 179,193-287,20-33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3:31.66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105 0,'-1'1,"-1"0,1 0,0 0,0 0,0 0,0 0,0 0,0 0,0 1,0-1,0 0,0 1,1-1,-1 0,1 1,-1-1,1 1,-1-1,1 1,0-1,0 1,0 2,-1 0,-5 36,2 1,1 60,3-89,0-8,0 0,0-1,0 1,0 0,1 0,-1 0,1-1,0 1,0-1,1 1,-1 0,3 3,-2-5,-1 0,1-1,0 0,0 1,-1-1,1 0,0 0,0 0,0 0,0 0,0 0,1-1,-1 1,0-1,0 0,0 1,0-1,1 0,-1 0,0 0,0-1,4 0,14-2,1-1,0-1,26-11,-31 10,0 1,1 0,0 1,-1 1,35-3,-47 7,0 0,0 0,0 0,0 0,0 1,-1-1,1 1,-1 0,1 0,-1 0,0 1,1-1,-1 1,-1 0,1 0,0 0,-1 0,1 0,-1 0,0 1,0-1,0 1,1 4,5 10,-1-1,-1 2,6 26,-10-34,1 0,-2 0,0 0,0 0,-1 1,0-1,-1 0,0 0,-1 1,0-1,-5 13,4-16,-1 0,0 0,0 0,-1-1,0 0,0 0,-1 0,1-1,-2 0,1 0,-1 0,0-1,0 0,0 0,-10 4,2-2,-2 0,1-1,-1-1,0-1,0 0,0-1,-32 1,4-3,-83-9,104 3,6-2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9:42.28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434 14,'0'-1,"-1"0,1 1,0-1,0 1,0-1,0 1,-1-1,1 1,0-1,-1 1,1-1,0 1,-1 0,1-1,0 1,-1-1,1 1,-1 0,1-1,-1 1,1 0,-1 0,1-1,-1 1,1 0,-1 0,1 0,-1 0,1 0,-2-1,-18 0,18 1,-9 1,1 0,0 1,-1 0,1 1,0 0,0 1,1 0,-12 6,-3 4,1 0,-23 18,33-22,1 2,0 0,0 0,1 1,1 1,0 0,1 0,-11 23,19-35,0 0,0-1,0 1,0 0,1 0,-1 0,1 0,-1 0,1 0,0 0,0 0,0 0,0 0,0 0,0 1,1-1,-1 0,1 0,-1-1,1 1,0 0,0 0,2 3,-2-3,1-1,0 1,0-1,0 1,0-1,0 0,0 0,0 0,0 0,1 0,-1 0,0-1,1 1,-1-1,0 0,1 1,-1-1,0 0,1 0,3-1,10-2,1 0,-1-1,-1-1,30-13,-23 9,35-10,-49 17,0 0,0 0,1 1,-1 0,1 1,-1 0,1 0,14 3,-21-3,1 1,-1 0,0 0,1 1,-1-1,0 0,0 1,1-1,-1 1,0 0,-1-1,1 1,0 0,0 0,-1 0,1 1,-1-1,0 0,0 1,0-1,0 0,0 1,0-1,-1 1,1-1,-1 1,1 0,-1-1,0 1,0 0,-1-1,1 4,-1 1,0 1,0-1,0 1,-1-1,0 0,-1 1,0-1,0 0,0-1,-1 1,0 0,0-1,-1 0,1 0,-1 0,-1-1,1 0,-1 0,0 0,0 0,0-1,-1 0,-13 5,2 0,-1-2,0 0,-1-2,1 0,-1-1,0-1,-38 1,40-3,-51-2,65 0,-1 0,0 0,1 0,-1 0,1-1,-1 1,1-1,0 0,0 0,0-1,-7-5,-8-12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9:43.35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36 119,'-2'0,"0"1,0-2,0 1,0 0,1 0,-1 0,0-1,0 1,0-1,0 0,1 1,-1-1,0 0,1 0,-1 0,-1-2,2 2,1 0,-1 1,1-1,-1 0,1 0,0 0,0 0,-1 0,1 0,0 0,0 0,0 0,0 0,0 0,0 0,0 0,1 0,-1 0,0 0,1 0,-1 0,0 0,1 0,-1 0,1 0,-1 0,1 0,0 1,-1-1,1 0,1-1,5-6,1 1,0-1,0 1,0 1,1 0,18-11,-22 15,-1-1,1 1,0 0,0 0,0 0,0 1,0 0,0 0,1 0,-1 0,0 1,0 0,1 0,-1 1,0-1,6 2,-8 0,0-1,0 1,-1 0,1 0,0 0,-1 0,0 1,0-1,1 1,-1-1,-1 1,1 0,0 0,-1 0,1 0,-1 0,0 0,0 0,0 0,0 0,-1 0,1 1,-1 3,1 1,-1 0,1 1,-2-1,1 0,-1 1,0-1,-1 0,-2 8,-3 3,-1-1,0-1,-1 1,-21 29,23-38,-1 0,0 0,0-1,-1 0,0 0,0-1,-1 0,0-1,-12 7,51-25,0 1,0 2,1 1,0 2,0 0,49-1,-52 6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11:37.15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5148 481,'0'-2,"-1"-1,1 1,0 0,-1 0,0 0,1 0,-1 0,0 0,0 0,0 1,0-1,0 0,-1 0,1 1,0-1,-1 1,0-1,1 1,-1-1,0 1,1 0,-1 0,0 0,0 0,0 0,-3 0,-8-4,-1 1,1 1,-17-2,4 1,-15-5,-42-9,-82-29,-7-12,-2 8,-2 8,-3 8,0 7,-286-7,439 35,-377-17,-4-14,54 20,-14-1,311 5,14 1,0 2,0 2,-64 4,76 4,0 2,0 1,1 1,1 2,-54 29,-5 2,-75 19,-30 13,-36 56,63-33,-198 95,353-188,1 0,0 1,0-1,1 2,-1-1,1 1,-9 11,13-13,0 1,1-1,0 1,0 0,0-1,1 1,-1 0,2 1,-1-1,0 0,1 0,1 1,-1 7,4 193,1-55,-3-122,2-1,1 0,1 0,10 32,-11-50,0-1,1 0,9 15,-8-16,-2 0,1-1,-1 2,0-1,3 13,8 58,-9-43,17 60,-18-84,0-1,0 1,1-1,1 0,0-1,0 0,1 0,14 14,-13-15,1 0,-2 0,15 22,-19-25,-1-1,-1 1,1 0,-1 0,0 0,-1 1,1-1,0 14,-3-9,1 0,-1 1,-1-1,0 0,-1-1,0 1,-1 0,-9 18,-7 25,10-17,-7 54,9-42,4-12,-1 53,4-56,-1 0,-7 36,-11 70,4-14,12-110,1 0,2 1,-1 24,2-37,1 1,0 0,0-1,0 1,0 0,1-1,0 0,1 1,-1-1,1 0,0 0,0 0,0-1,5 6,3 1,0-1,0-1,1 0,0-1,0 0,1 0,24 9,104 30,-84-30,105 39,72 21,-138-53,0-3,2-5,169 6,-156-21,203 8,-134 3,278 27,28 8,166-36,-466-12,-104-2,-1-3,0-4,88-22,241-34,-215 39,13 0,135-25,-331 50,0-1,-1 0,1-1,-1-1,0 0,-1 0,1-1,-1 0,14-12,-12 7,0 0,-1-1,0-1,-1 0,-1 0,12-21,67-146,-76 148,-1 1,-1-1,-2-1,-1 1,-2-1,-1-1,-1 1,-3-40,-4-1039,6 612,-3 489,0-1,0 1,-1 0,-1 0,0 0,-1 1,-4-12,-41-73,24 50,-57-93,67 116,-54-88,64 99,-1 0,1 0,1-1,0 1,1-1,0 0,1 0,-1-13,5 0,4 5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11:59.38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66 441,'0'-10,"-1"8,1-1,-1 0,1 1,0-1,0 0,1 0,-1 0,0 1,1-1,0 0,-1 1,1-1,0 1,1-1,-1 1,0-1,3-3,-3 6,-1 0,1 0,-1 0,0 0,1 0,-1 0,0 0,1 0,-1 0,1 0,-1 0,0 0,1 0,-1 0,0 1,1-1,-1 0,0 0,1 0,-1 1,0-1,1 0,-1 0,0 1,0-1,1 0,-1 1,0-1,0 0,1 1,-1-1,0 0,0 1,0-1,0 0,0 1,0-1,0 1,0-1,0 0,0 1,0-1,0 1,4 19,-4-10,0 0,-1 0,0 0,-1 0,0 0,-1 0,0-1,-1 1,-6 12,4-6,0 0,-5 21,9-23,1-10,1-1,0 1,-1 0,1-1,-1 1,0-1,0 1,-1-1,1 1,-1-1,0 0,1 0,-5 5,6-8,0 0,-1 0,1 0,0 0,-1 0,1 0,0 0,-1 0,1 0,0 0,0 0,-1 0,1-1,0 1,0 0,-1 0,1 0,0 0,0-1,-1 1,1 0,0 0,0 0,0-1,-1 1,1 0,0 0,0-1,0 1,0 0,0-1,0 1,-1 0,1 0,0-1,0 1,0 0,0-1,-3-15,-2-35,4-91,2 72,-1 431,0-361,1 0,-1 0,0 0,0 0,0 0,0 0,0 0,0 0,0 0,0 0,0 0,0 0,0 0,0-1,0 1,0 0,1 0,-1 0,0 0,0 0,0 0,0 0,0 0,0 0,0 0,0 0,0 0,0 0,1 1,-1-1,0 0,0 0,0 0,0 0,0 0,0 0,0 0,0 0,0 0,0 0,0 0,0 0,0 0,0 0,0 0,1 0,-1 0,0 0,0 1,0-1,0 0,0 0,0 0,0 0,0 0,0 0,0 0,0 0,0 0,0 0,0 0,0 1,0-1,0 0,0 0,0 0,0 0,-1 0,9-9,5-13,-4-1,-1-1,-1 1,6-44,-8 40,1-1,16-42,-14 49,-6 13,1-1,0 1,1 1,0-1,0 0,9-12,-12 19,0 0,0 0,1 0,-1 0,0 1,0-1,1 0,-1 0,0 1,1-1,-1 1,0-1,1 1,-1-1,1 1,-1 0,1 0,1 0,0 0,0 1,-1-1,1 1,0 0,-1 0,1 0,-1 1,1-1,-1 0,0 1,1 0,-1-1,2 4,26 24,-3 1,29 39,-30-34,55 54,-13-28,-58-56,-11-11,-12-15,-43-26,32 28,1 0,1-2,1-1,-24-31,42 49,-21-34,20 21,4 16,0 1,0 0,0-1,1 1,-1 0,0-1,0 1,1 0,-1-1,0 1,0 0,1-1,-1 1,0 0,1 0,-1-1,0 1,1 0,-1 0,0 0,1 0,-1-1,1 1,-1 0,0 0,1 0,-1 0,1 0,-1 0,1 0,-1 0,0 0,1 0,0 0,2 1,0 0,1-1,-1 1,0 0,0 1,0-1,0 1,0-1,0 1,0 0,-1 0,1 0,3 3,33 39,-17-19,80 100,-102-125,0 1,0-1,1 1,-1-1,0 0,1 1,-1-1,0 1,1-1,-1 0,0 1,1-1,-1 0,1 0,-1 1,1-1,-1 0,0 0,1 0,-1 1,1-1,-1 0,1 0,-1 0,1 0,-1 0,1 0,-1 0,1 0,-1 0,1 0,-1 0,1-1,-1 1,1 0,-1 0,1 0,-1-1,1 1,-1 0,0 0,1-1,-1 1,1 0,-1-1,0 1,1 0,-1-1,0 1,0-1,1 1,-1-1,0 1,0-1,0 1,1-1,-1 1,0-1,0 1,0-1,0 1,0-1,0 0,6-36,-6 36,1-234,-2 171,1 469,-1-426,1 0,1 1,1-1,1 0,1 1,10-32,-5 23,-1 0,-1 0,-1-1,2-52,-11 373,4-242,2-98,13-77,-7 73,5-23,-8 50,-1-1,3-52,-8 82,1 18,-1 1,-1-1,0 0,-2 1,0-1,-2 0,-8 24,-72 178,85-223,0 0,0 0,-1 0,1 1,0-1,0 0,0 0,0 0,0 0,0 0,0 0,-1 0,1 0,0 0,0 0,0 0,0 1,0-1,-1 0,1 0,0 0,0 0,0 0,0 0,-1 0,1 0,0 0,0 0,0-1,0 1,0 0,-1 0,1 0,0 0,0 0,0 0,0 0,0 0,0 0,0 0,-1 0,1-1,0 1,0 0,0 0,0 0,0 0,0 0,0 0,0-1,-11-13,-13-27,15 24,-153-245,153 248,0 2,0-1,-1 1,0 1,-1 0,-1 0,1 1,-2 1,1 0,-28-15,39 24,0-1,-1 1,1 0,0-1,0 1,0 0,0 0,-1 0,1 0,0 0,0 0,0 0,-1 0,1 0,0 1,0-1,0 0,0 1,0-1,0 1,-1 0,1-1,0 1,1 0,-1-1,0 1,0 0,0 0,0 0,0 0,1 0,-1 0,1 0,-1 0,0 0,1 0,0 0,-1 0,1 0,0 0,-1 1,1-1,0 2,-2 8,0 1,1-1,1 19,0-23,0 41,1 0,-11 90,3-90,-10 53,14-88,0-1,-1 0,0 0,-1-1,-11 20,16-30,-1 0,1 0,-1-1,1 1,-1 0,1 0,-1 0,1-1,-1 1,0 0,1-1,-1 1,0-1,1 1,-1 0,0-1,0 0,0 1,0-1,1 1,-1-1,0 0,0 0,0 0,0 1,0-1,-1 0,1-1,0 0,0 1,0-1,0 0,0 0,0 0,0 1,0-1,1 0,-1 0,0 0,0-1,1 1,-1 0,1 0,-1 0,1-2,-4-7,2 0,-1 0,-1-16,0-43,2-1,8-83,-5 140,1 0,0 1,0-1,1 0,1 1,0 0,1 0,0 0,1 0,0 1,1 0,11-15,-17 25,1-1,-1 1,0 0,0 0,1 0,-1 0,0 0,1 0,-1 0,1 1,-1-1,1 0,0 1,-1-1,1 1,0 0,-1 0,1-1,0 1,-1 0,1 0,0 1,1-1,1 1,0 1,0-1,0 1,-1-1,1 1,-1 0,1 1,-1-1,5 5,5 6,0 1,0 0,12 20,-24-33,172 270,-168-264,0 1,0-1,0-1,1 1,0-1,0 0,9 7,-14-12,1 0,-1 0,0 0,1-1,-1 1,1 0,0-1,-1 1,1-1,-1 1,1-1,0 0,0 0,-1 0,1 0,0 0,-1 0,1 0,0 0,-1-1,1 1,0-1,-1 1,1-1,-1 0,1 1,-1-1,1 0,-1 0,0 0,1 0,-1 0,0-1,0 1,0 0,0-1,0 1,0 0,0-1,0 1,0-1,-1 1,1-3,10-19,-2-1,-1-1,-1 1,-1-1,3-28,3-8,-8 37,1-38,-4 41,1 0,8-35,-6 35,3-37,-6 43,1 0,0 0,1 0,7-23,-10 38,0 0,0-1,0 1,0 0,1 0,-1-1,0 1,0 0,0-1,0 1,0 0,0 0,0-1,0 1,1 0,-1 0,0 0,0-1,0 1,0 0,1 0,-1 0,0-1,0 1,1 0,-1 0,0 0,0 0,1 0,-1-1,0 1,0 0,1 0,-1 0,0 0,1 0,-1 0,0 0,1 0,4 12,-1 19,-3 180,-2-111,0-87,-1 0,0 0,-1 0,-1 0,0-1,-10 22,-9 32,16-47,5-28,2-36,1 36,1-283,-1 356,1-34,-1 1,-2-1,-1 0,-11 52,9-67,0 0,-1 1,-1-2,-1 1,0-1,-14 21,11-20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12:43.09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26 706,'-1'0,"0"0,0 0,0-1,0 1,0-1,0 1,0-1,0 1,0-1,0 0,0 0,0 1,0-1,1 0,-1 0,0 0,1 0,-1 0,0 0,1 0,-1 0,1 0,0 0,-1 0,1 0,0 0,-1 0,1-1,0 1,0 0,0 0,0-2,0-2,0 0,0 0,0 0,1 0,0 0,1-7,20-46,-11 32,-1-1,-1 0,-1-1,-2 0,-1 0,2-38,-8-81,1 146,0 1,0-1,0 0,0 1,0-1,0 1,0-1,0 0,0 1,0-1,0 1,1-1,-1 0,0 1,0-1,1 1,-1-1,0 1,1-1,-1 1,0-1,1 1,-1-1,1 1,-1-1,1 1,-1 0,1-1,-1 1,1 0,-1 0,1-1,-1 1,2 0,0 0,0 0,0 0,0 0,0 0,0 1,0-1,0 1,0 0,0-1,3 3,49 32,-49-31,59 46,-2 3,76 84,-96-81,-33-42,0 0,16 15,-25-28,0-1,1 1,-1-1,1 1,-1-1,1 1,-1-1,1 1,-1-1,1 1,-1-1,1 0,0 1,-1-1,1 0,-1 0,1 1,0-1,-1 0,1 0,0 0,-1 0,1 0,0 0,0 0,-1 0,1 0,0 0,-1 0,1-1,0 1,0-1,0 0,1 0,-1 0,0-1,0 1,-1 0,1-1,0 1,0-1,-1 0,1 1,-1-1,1-2,5-52,-6 56,5-56,19-96,-13 101,-3-1,2-70,-11 45,2 87,-2 95,0-89,-1 0,-1 0,0 0,-1-1,-7 20,-21 58,25-69,0-1,-2 0,0-1,-2 0,-17 29,27-50,0 1,-1-1,1 0,0 0,-1 1,1-1,0 0,-1 0,1 0,-1 0,0-1,1 1,-1 0,0-1,1 1,-1-1,0 1,1-1,-1 0,0 0,0 0,0 0,1 0,-1 0,0 0,0-1,1 1,-1-1,0 1,0-1,1 0,-1 1,1-1,-1 0,-1-1,-8-5,1-1,0 1,-18-19,16 15,-15-17,-48-62,-4-6,66 79,12 14,-1 0,1 1,-1-1,0 1,0-1,0 1,0 0,0 0,0 0,-4-2,5 4,1 1,-1-1,1 1,-1-1,1 1,-1-1,1 1,-1-1,1 1,0-1,-1 1,1-1,0 1,0 0,-1-1,1 1,0 0,0-1,0 1,0 0,0-1,0 1,0 0,0-1,0 1,0 0,-1 24,1-23,2 57,0-41,-1 0,-1 1,-1-1,0 1,-2-1,0 0,0 0,-10 26,-1-8,11-25,-1-1,0 0,0 0,-1 0,-8 10,13-20,0 1,0-1,0 0,-1 1,1-1,0 0,0 1,0-1,-1 0,1 0,0 1,0-1,-1 0,1 0,0 0,-1 1,1-1,0 0,-1 0,1 0,0 0,-1 0,1 0,0 0,-1 0,1 1,0-1,-1 0,1 0,0-1,-1 1,1 0,0 0,-1 0,-6-12,4-21,3 32,0-16,1 1,0-1,1 1,2-1,7-27,3 3,21-39,-32 73,0 0,0 0,1 1,0 0,1 0,0 0,0 1,6-6,-9 9,0 0,0 1,0-1,0 1,1 0,-1 0,0 0,1 0,-1 0,1 0,-1 1,1-1,0 1,-1 0,1 0,0 0,-1 0,1 0,-1 0,1 1,0 0,-1-1,1 1,-1 0,5 2,10 7,-1 1,0 1,-1 0,-1 1,25 26,28 25,-56-55,13 11,1-1,50 28,-75-46,1-1,0 1,0-1,0 1,0-1,0 0,0 1,0-1,0 0,0 0,0 0,0 0,0 0,1 0,-1 0,0 0,0 0,0 0,0 0,0-1,0 1,0-1,0 1,0 0,0-1,1 0,-1-1,0 0,1 1,-1-1,0 0,0 0,0 0,0 0,0 0,0 0,0 0,-1 0,1-3,1-9,0-1,-1 1,-2-18,1 22,-4-310,5 405,-3 108,1-180,-1 0,0-1,-1 1,0-1,-1 0,0 0,-1 0,0 0,-1-1,-1 0,1 0,-2-1,0 1,-9 9,14-18,1-1,0 1,-1 0,1-1,-1 0,0 0,1 0,-1 0,0 0,0 0,1-1,-1 1,0-1,0 0,0 0,0 0,0 0,0 0,1-1,-1 1,0-1,0 0,1 0,-1 0,0 0,1 0,-1 0,1-1,-5-3,-6-5,0 0,0-1,1-1,-11-14,7 8,-19-23,17 21,-27-28,40 43,0 1,-1-1,0 1,0 1,0-1,0 1,0 0,-1 0,0 0,-9-1,13 3,1 1,-1 0,0 0,1 0,-1 0,0 0,1 1,-1-1,0 1,1-1,-1 1,1 0,-1 0,1 0,0 1,-1-1,1 1,0-1,0 1,0 0,0-1,0 1,0 0,1 0,-1 0,1 1,-1-1,-1 4,-4 8,1 0,1 1,-8 29,1-4,-34 89,39-104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12:46.29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22 330,'-1'0,"0"1,0-1,0 1,0-1,0 1,0-1,0 1,1 0,-1 0,0-1,0 1,1 0,-1 0,0 0,1 0,-1 0,1 0,-1 0,1 0,-1 0,1 0,0 0,0 0,-1 2,-3 28,4-29,0 1,1 0,0 0,0 0,-1-1,2 1,-1 0,0-1,0 1,1-1,0 1,-1-1,1 0,0 0,0 0,0 0,0 0,0 0,1 0,-1-1,1 1,-1-1,1 1,-1-1,1 0,0 0,0-1,5 2,8 2,0-2,1 0,27 1,-41-3,13-2,0 1,0-2,0 0,0-1,-1-1,0 0,18-9,23-8,-33 15,-5 0,0 2,0 0,0 1,37-4,-21 5,0-3,-1 0,59-20,-48 13,-37 11,6-1,-1-1,0 0,0-1,15-9,-25 13,0 0,0 0,0 0,0-1,0 1,-1-1,1 1,-1-1,1 0,-1 1,1-1,-1 0,0 0,0 0,0 0,0 0,0 0,-1-1,1 1,0 0,-1 0,0 0,1-1,-1 1,0 0,0-1,-1 1,1 0,0 0,-1 0,0-4,-3-4,0 0,-1 0,-1 0,1 1,-1-1,-1 1,0 1,0-1,-1 1,0 1,0-1,-15-9,0 1,-1 2,-1 1,-45-18,62 27,14 3,16 7,203 78,-217-80,1-1,-1 1,0 1,0-1,-1 1,1 1,-1-1,-1 1,1 1,6 6,-13-12,1 0,-1 1,0-1,1 0,-1 0,0 0,0 0,0 1,0-1,0 0,0 0,0 0,0 0,0 1,0-1,-1 0,1 0,-1 0,1 0,-1 0,1 0,-1 0,1 0,-1 0,0 0,0 0,1 0,-2 1,-28 27,25-24,-9 5,0 0,0-1,-1-1,-1 0,1-1,-1-1,0 0,-27 6,-5 2,-14 6,-228 85,268-94,-37 25,13-6,23-23,18-9,14-9,6 0,1 1,0 1,1 0,0 1,31-9,0-2,12-3,64-16,-27 10,-82 24,8-3,0 0,-1-2,0 0,33-20,-51 26,0 0,-1 0,1 0,-1 0,0 0,0-1,0 1,0-1,-1 0,1 0,-1 0,0 0,0 0,-1 0,1-1,-1 1,0-1,0 1,0-1,-1 1,0-1,0 0,0 1,0-1,-1 1,1-1,-1 1,0-1,-2-4,0 1,0 1,-1-1,0 1,0-1,-1 1,0 0,0 1,0-1,-1 1,0 0,0 1,0-1,-1 1,0 0,-9-4,-1 1,1 0,-32-8,42 14,-1 0,0 1,0 0,0 0,1 0,-1 1,0 0,0 1,0-1,-7 3,13-3,1 0,-1 0,1 0,-1 1,1-1,-1 0,1 0,-1 0,1 1,-1-1,1 0,0 0,-1 1,1-1,-1 0,1 1,0-1,-1 0,1 1,0-1,0 1,-1-1,1 1,0-1,0 0,0 1,0-1,-1 1,1-1,0 1,0-1,0 1,0-1,0 1,0-1,0 1,0-1,0 1,1-1,-1 1,0-1,0 1,0-1,0 1,1-1,-1 1,0-1,1 0,-1 1,0-1,0 0,1 1,-1-1,1 0,-1 1,0-1,1 0,-1 0,1 1,28 21,-26-21,18 12,2-2,-1-1,1-1,38 10,-34-11,-1 1,0 1,27 14,-51-23,1 1,-1-1,1 1,-1-1,0 1,0 0,0 0,0 0,0 0,0 0,0 0,-1 0,1 1,-1-1,1 1,-1-1,0 1,0 0,0-1,-1 1,1 0,0 5,-1-4,-1 1,0 0,0-1,0 1,0-1,-1 1,1-1,-1 0,0 1,-1-1,1 0,-5 5,-2 3,-1-1,0 0,-1 0,0-1,-1-1,0 0,-19 11,31-20,-1 0,1 1,0-1,0 0,0 0,0 0,-1 0,1 1,0-1,0 0,0 0,-1 0,1 0,0 0,0 0,-1 0,1 0,0 1,0-1,0 0,-1 0,1 0,0 0,0 0,-1 0,1 0,0 0,0-1,-1 1,1 0,0 0,0 0,-1 0,1 0,0 0,0 0,0 0,-1-1,1 1,0 0,0 0,0 0,0 0,-1-1,1 1,0 0,5-15,19-27,-18 34,4-10,0-1,-1 0,0 0,-2 0,8-31,-15 48,0-1,0 1,1 0,-2 0,1 0,0 0,0 0,0 0,-1 0,0 0,1 0,-1 0,0 0,0 0,0 0,0 0,0 1,-2-3,0 0,0 1,0 0,-1 0,1 1,-1-1,1 1,-1 0,-6-3,-7-1,0 0,0 1,-24-4,31 7,-21-3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13:25.70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123 90,'-1'0,"1"0,-1 0,0 0,0 0,1 1,-1-1,0 0,0 0,1 1,-1-1,0 1,1-1,-1 0,1 1,-1-1,0 1,1 0,-1-1,1 1,-1-1,1 1,-1 0,1-1,0 1,-1 0,1-1,0 1,0 0,-1 0,1-1,0 1,0 0,0 0,0 0,0-1,0 1,0 0,0 0,0-1,1 1,-1 1,11 38,-9-33,8 19,2-1,0 1,27 39,18 34,17 52,-30-67,52 148,-74-149,-22-83,0 0,0 0,0 0,0 1,0-1,0 0,0 0,0 0,0 1,0-1,0 0,0 0,0 0,0 1,0-1,0 0,0 0,0 0,0 1,0-1,0 0,0 0,0 0,0 1,0-1,0 0,-1 0,1 0,0 0,0 1,0-1,0 0,0 0,-1 0,1 0,0 0,0 0,0 1,0-1,-1 0,1 0,0 0,0 0,0 0,-1 0,1 0,0 0,0 0,0 0,-1 0,1 0,0 0,0 0,-1 0,1 0,-17-10,-18-19,-115-142,114 135,2-2,1-1,3-2,1-1,2-1,-37-80,59 110,0 0,1 0,1-1,0 1,1 0,0-1,1 0,2-23,-1 29,1 0,1 0,-1 0,2 0,-1 0,1 0,0 0,0 1,1 0,0-1,1 1,0 1,0-1,0 1,9-9,9-6,52-36,-68 52,0 0,1 1,-1 0,1 0,0 1,0 0,0 1,1 0,-1 0,0 0,1 1,12 0,-15 2,0 1,0-1,1 1,-1 0,-1 1,1 0,0 0,-1 0,11 7,-3 0,-1 1,20 20,-26-24,-1 0,0 0,0 1,-1-1,1 1,-2 0,1 0,-1 1,-1-1,4 17,-3 0,0 0,-3 40,-1-56,0 0,-1 0,0 0,-1 0,1-1,-2 1,1-1,-1 0,-1 0,1 0,-9 11,-3 1,0-1,-37 34,37-40,-1 0,0-1,-1-1,-26 13,18-12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13:26.89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0 510,'55'-28,"272"-120,-253 115,189-95,-259 126,1-1,-1 1,0-1,0 0,-1-1,1 1,-1 0,0-1,1 0,-2 0,1 0,0 0,2-6,-5 9,1 0,-1-1,0 1,1-1,-1 1,0 0,0-1,0 1,0-1,0 1,0-1,0 1,0-1,-1 1,1 0,-1-1,1 1,-2-3,1 2,-1 0,0 1,1-1,-1 0,0 1,0-1,0 1,0 0,0 0,0-1,0 1,0 1,0-1,-1 0,-2 0,-23-5,0 2,-1 1,1 2,-1 1,-33 3,8-1,21 1,-54 10,55-7,-55 4,54-9,31-2,4 1,19 0,21 0,-1-2,0-2,1-1,-2-2,1-2,46-17,-65 17,1 2,0 0,0 1,46-4,-69 10,1 0,-1 0,1 0,-1-1,1 1,-1 0,1 0,-1 0,1 0,-1 0,1 0,-1 0,1 0,-1 1,1-1,-1 0,1 0,-1 0,1 0,-1 1,1-1,-1 0,1 0,-1 1,0-1,1 0,-1 1,1-1,-1 1,-8 12,-31 15,34-24,-118 86,-18 14,47-43,-91 79,165-121,5-1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13:28.62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240 243,'-2'-4,"1"0,-1 0,1 0,-1 0,0 0,0 1,-1-1,1 1,-1-1,0 1,0 0,0 0,0 0,-4-2,6 4,-1 0,1 0,0 0,-1 0,1 0,-1 0,1 1,-1-1,1 1,-1-1,0 1,1-1,-1 1,0 0,-2 0,3 0,0 1,0-1,0 1,0-1,0 1,0-1,1 1,-1 0,0-1,0 1,1 0,-1 0,0 0,1-1,-1 1,1 0,0 0,-1 0,1 0,-1 0,1 0,0 0,0 0,0 0,0 0,0 0,0 0,0 0,0 1,0 8,0 0,1 0,0-1,1 1,0-1,6 17,26 58,-27-69,70 179,-67-163,-1 1,-2 0,-1 0,3 46,5 20,-100-257,56 100,-42-116,62 143,1-1,2-1,1 1,2-1,-1-50,5 66,0 1,0-1,1 1,1-1,7-30,-7 43,0 0,0-1,0 1,1 0,0 1,0-1,0 0,1 1,-1 0,1-1,0 2,0-1,1 0,-1 1,1 0,0 0,-1 0,1 0,7-2,-2 2,0-1,0 1,0 1,0 0,0 0,1 1,-1 0,0 1,1 0,-1 1,18 3,-23-3,0 1,0-1,0 1,1 0,-2 0,1 0,0 1,0 0,-1 0,1 0,-1 0,0 1,0 0,-1 0,1 0,-1 0,1 0,-1 1,-1 0,1-1,-1 1,0 0,0 0,2 6,-1 0,-1 0,0 0,0 0,-1 1,0-1,-1 0,-1 1,0-1,0 0,-1 0,0 1,-1-1,-1-1,1 1,-2 0,1-1,-2 0,1 0,-1 0,-10 11,7-10,-1 0,0-1,-1 0,0 0,0-2,-1 1,0-1,0-1,-15 6,1-2,0-2,0-1,-47 9,62-14,14-2,19-1,-5-4,0-1,24-10,25-8,-50 20,1-2,-1 0,0-1,0-1,-1 0,0-1,0-1,-1 0,0-1,-1-1,0 0,18-19,-26 24,1 0,-1 0,-1-1,1 1,-1-1,0 0,-1-1,1 1,-2-1,5-14,-6 15,0 1,-1 0,0 0,0 0,0 0,-1 0,0 0,0 0,-1 0,0 0,0 0,0 1,0-1,-7-10,4 7,-1 1,0 0,0 0,-1 0,0 1,0 0,-1 0,0 0,0 1,0 1,-1-1,0 2,-17-8,9 6,-1 2,1 0,-1 0,0 2,0 0,-34 2,22 0,10 0,1 0,0 1,0 2,-30 6,44-8,1 0,-1 1,1 0,0-1,0 2,0-1,0 0,0 1,0 0,1 0,-1 0,1 0,0 1,0-1,0 1,0 0,1-1,0 1,-1 1,1-1,1 0,-1 0,1 1,-2 6,2-3,0 0,0 0,1 0,0 0,1 0,0 0,0 1,2 7,24 64,-13-42,15 45,65 208,-72-217,37 86,-39-123,-19-35,0-1,1 1,-1 0,1-1,-1 1,1-1,-1 0,1 1,0-1,0 0,0 0,-1 0,1 0,0-1,0 1,0 0,3-1,16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13:29.24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13 17,'-5'0,"-2"5,11 1,15 1,8-2,11-2,4-5,-1-4,-1-10,-8-3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3:32.26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42,'10'0,"13"0,9 0,3 0,1 0,-1 0,0 0,-2 0,-2 0,-5-5,-2-2,-1 1,1 1,-3-4,-6-1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13:29.59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18 59,'-6'0,"-6"0,14 0,7-5,12-1,7-1,4 2,2-4,0 0,-1 1,0 2,-7 2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13:30.72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57 111,'-2'-2,"-3"-3,0-1,0 1,-1 0,0 1,0-1,-11-6,17 11,0 0,-1 0,1 0,0 0,0 0,0 0,0 0,0 0,0 0,-1 0,1 0,0 0,0 0,0 0,0 0,0 0,0 0,-1 0,1 0,0 0,0 0,0 0,0 0,0 0,0 0,-1 0,1 0,0 0,0 0,0 0,0 0,0 0,0 1,0-1,0 0,0 0,-1 0,1 0,0 0,0 0,0 0,0 1,0-1,0 0,0 0,0 0,0 0,0 1,1 9,6 15,27 73,33 107,-65-198,44 184,-38-147,-2 1,1 60,-7-96,1 25,-1-32,0-1,0 0,0 1,0-1,0 0,1 0,-1 1,1-1,-1 0,1 1,-1-1,1 0,-1 0,1 0,0 0,0 0,0 0,1 2,-2-3,1-1,-1 1,0 0,1 0,-1 0,0 0,1 0,-1 0,0-1,1 1,-1 0,0 0,1-1,-1 1,0 0,0 0,1-1,-1 1,0 0,0-1,0 1,1 0,-1-1,0 1,0 0,0-1,0 1,0 0,0-1,0 1,0 0,0-1,4-16,0-23,-2 0,-1-1,-2 1,-2 0,-2-1,-1 2,-16-53,19 81,-6-27,-6-42,14 71,0-1,0 1,1-1,1 0,-1 1,1-1,1 1,0 0,0-1,5-9,-4 13,0 0,1 1,0-1,0 1,1 0,-1 0,1 0,0 0,0 1,1 0,-1 0,1 1,0-1,0 1,0 1,1-1,11-3,-12 5,0-1,0 1,0 0,0 1,0-1,0 1,0 1,0-1,0 1,0 0,0 0,0 0,0 1,0 0,0 0,-1 1,1 0,-1 0,10 7,-6-2,-1 1,1 1,-1-1,-1 2,0-1,0 1,-1 0,-1 0,0 0,0 1,-1 0,0 0,-1 0,3 25,-2 12,-2-1,-6 77,0-53,3-466,2 386,-1 1,1-1,0 1,1 0,0-1,0 1,0 0,1 0,0 1,1-1,-1 0,8-8,3-4,2 2,28-26,-17 17,-21 19,0 1,1 1,0-1,0 1,0 0,13-6,-18 10,0 0,0 1,0-1,0 0,1 1,-1 0,0 0,0-1,1 1,-1 1,0-1,0 0,1 0,-1 1,0-1,0 1,0 0,1 0,-1 0,0 0,0 0,-1 0,1 0,0 1,0-1,0 1,-1-1,1 1,2 3,3 5,1 1,-1-1,-1 2,0-1,7 20,17 66,-13-39,19 80,-26-94,2 1,1-2,23 48,-35-88,1 1,0-1,1 0,-1 1,0-1,1 0,0-1,0 1,0 0,0-1,0 0,0 1,1-1,-1 0,1-1,-1 1,1-1,0 0,4 2,1-2,-1 0,1 0,0-1,-1 0,1 0,0-1,12-3,29-8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13:31.19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98,'0'-5,"0"-7,5-1,12 1,3-2,3 1,-2-2,-5 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13:32.13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385 213,'1'0,"0"0,0-1,0 1,0 0,0-1,-1 1,1-1,0 1,0 0,0-1,-1 0,1 1,0-1,-1 1,1-1,0 0,-1 0,1 1,-1-1,1 0,-1 0,1-1,9-25,-5 14,0 3,0 0,-2 0,1-1,-1 1,2-13,-5 21,1-1,-1 1,0-1,0 1,0-1,0 1,-1-1,1 1,-1-1,1 1,-1 0,0-1,0 1,0 0,0-1,0 1,0 0,-1 0,1 0,-1 0,1 0,-1 1,0-1,0 0,0 1,0-1,0 1,-3-2,-5-1,0 0,-1 1,1 0,-1 1,0 0,0 0,0 1,0 1,1 0,-1 0,0 1,0 0,0 1,0 1,1 0,-1 0,-10 5,8-2,-1-1,2 2,-1 0,1 1,0 0,1 1,0 0,0 0,1 1,0 1,1 0,-14 21,15-20,2 0,0 0,0 1,1 0,1 0,0 0,-3 18,7-25,-1 0,1 0,0 0,1-1,-1 1,1 0,0 0,0-1,1 1,0 0,0-1,0 0,1 1,-1-1,1 0,1 0,-1 0,1-1,6 7,-2-4,0 0,1-1,0 0,0 0,0-1,1 0,0-1,0 0,0 0,0-1,0-1,17 3,-11-3,0-1,1 0,-1-1,0-1,1-1,-1 0,23-6,-32 6,-1-1,1 1,-1-1,0 0,0 0,0-1,-1 0,1 0,-1 0,0-1,0 0,0 0,-1 0,0 0,0-1,0 1,6-13,-6 9,-1-1,0 1,0-1,-1 0,0 0,0 0,-1 0,-1 0,0 0,0 0,-3-15,2 18,-1 1,0-1,0 1,-6-11,1 3,7 13,0 1,0 0,0 0,-1-1,1 1,0 0,0-1,0 1,0 0,0-1,0 1,0-1,0 1,-1 0,1-1,0 1,1 0,-1-1,0 1,0 0,0-1,0 1,0 0,0-1,0 1,0 0,1-1,-1 1,0 0,0-1,0 1,1 0,-1 0,1-1,12 2,14 12,-6 5,0 0,-1 2,-1 0,-1 1,-1 1,15 25,8 9,-29-42,-1 1,-1 0,-1 0,0 1,-1 0,0 0,-1 1,3 17,-4-5,-1 1,-1-1,-3 58,0-76,-2-1,1 1,-2 0,1-1,-2 1,1-1,-1 0,-1 0,0 0,0-1,-1 0,0 0,-9 11,1-5,0-1,-1 0,0-1,-1-1,0 0,-24 12,17-12,-1 0,-1-2,1-1,-1-1,-1-2,0 0,0-1,0-2,0-1,-46-1,62-2,0-1,0 0,1 0,-1 0,0-2,1 1,0-1,0 0,0-1,-14-10,19 12,0 0,0 0,1 0,-1-1,1 1,0-1,0 0,1 0,-1 0,-3-8,5 9,0 0,0 0,1 0,-1 0,1 0,0 0,0 0,0 0,0 0,0 0,1 0,-1 0,1 0,0 0,0 0,0 0,0 1,3-5,19-23,6 4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13:33.54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44 274,'34'-3,"1"-1,-1-1,60-18,42-27,82-35,-216 84,-1 1,0-1,0 1,0-1,1 0,-1 1,0-1,0 0,0 0,0 0,0 0,0 0,-1 0,1 0,0 0,0 0,-1 0,2-2,-2 2,0 1,0-1,0 0,0 0,0 1,-1-1,1 0,0 0,0 1,-1-1,1 0,0 0,-1 1,1-1,0 0,-1 1,1-1,-1 1,1-1,-1 0,0 1,0-1,-5-3,0 0,0 0,0 1,0 0,-12-4,-17-4,-1 1,-1 2,1 2,-1 1,-57 1,93 4,0-1,0 1,-1 0,1 0,0 0,0 0,0 0,0 0,0 0,0 1,-1-1,1 0,0 1,0-1,0 1,0-1,-2 2,4-1,-1-1,0 1,0-1,0 1,1-1,-1 1,0 0,1-1,-1 1,0-1,1 1,-1-1,1 0,-1 1,1-1,-1 1,1-1,-1 0,1 1,-1-1,1 0,0 0,47 22,-43-20,170 71,-171-71,-1-1,1 1,-1 0,0 0,1 1,-1-1,0 1,4 5,-6-8,0 1,-1 0,1 0,-1 0,1 0,-1 1,1-1,-1 0,0 0,1 0,-1 0,0 0,0 0,0 1,0-1,0 0,0 0,0 0,-1 0,1 1,0-1,0 0,-1 0,1 0,-1 0,1 0,-1 0,0 0,1 0,-1 0,0 0,1 0,-3 0,-10 11,-1-1,-1 0,1-1,-2-1,0-1,-26 11,-3 2,-119 48,13-8,129-48,4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13:34.75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506 154,'-1'-4,"-1"0,0 0,1 1,-2-1,1 1,0-1,-1 1,1 0,-1 0,0 0,-5-4,-1-2,-4-5,0 0,-1 1,-20-15,28 24,-1 0,1 1,-1-1,0 1,0 1,-1-1,1 1,-1 1,1-1,-1 1,-8 0,2 1,1 0,-1 1,1 1,-1 0,1 1,0 0,0 1,0 1,1 0,-1 0,1 2,-16 10,18-11,2 1,-1 0,1 0,0 1,0 0,1 0,0 1,1 0,0 0,0 0,1 1,0 0,1 0,0 0,-5 21,8-25,1 0,-1 0,1 0,0-1,1 1,-1 0,1 0,1 0,-1-1,1 1,-1-1,2 1,4 9,-2-7,1 1,-1-1,2 0,-1 0,1-1,0 0,0 0,9 5,-7-5,1-1,-1-1,1 1,0-2,0 1,0-2,14 5,-17-7,-1 0,1 0,-1 0,1-1,-1 1,1-2,0 1,-1-1,1 0,-1 0,1-1,6-2,-1-2,0 0,-1-1,1 0,-1 0,-1-2,0 1,0-1,0-1,-1 0,10-13,-13 14,1-1,-2 1,1-1,-1 0,-1 0,0-1,0 1,-1-1,0 0,-1 0,0 0,0-18,-2 28,0-1,0 0,0 0,0 0,0 0,-1 0,1 0,-1 0,0 1,1-1,-1 0,0 0,0 1,0-1,0 1,0-1,-1 1,1-1,-2-1,3 3,-1 0,0-1,1 1,-1 0,1 0,-1 0,1-1,-1 1,1 0,-1 0,0 0,1 0,-1 0,1 0,-1 0,1 0,-1 0,0 0,1 1,-1-1,1 0,-1 0,0 1,0 0,-1 0,1 0,0 0,0 0,0 0,0 1,0-1,0 0,0 1,0-1,0 0,0 3,-1-1,1-1,0 1,0 0,0 0,1 0,-1 0,1 0,0 0,0 1,0-1,0 0,0 0,0 0,1 0,0 0,0 0,1 3,1 0,-1 0,2-1,-1 1,1-1,-1 0,1 0,1-1,4 5,8 6,0-2,2-1,36 20,-46-27,0 0,0 0,0 1,0 0,-1 0,0 1,-1 0,1 1,-1 0,-1 0,1 0,-1 1,-1 0,0 0,0 0,-1 1,0 0,-1 0,0 0,0 0,-1 0,0 0,-1 1,0 11,0-13,-1-1,0 0,0 0,-1 1,0-1,-1 0,0 0,0 0,-1 0,0-1,0 1,0-1,-1 1,-1-1,1 0,-1-1,0 1,0-1,-1 0,0 0,-7 5,-8 5,-1-1,0 0,-1-2,0-1,-1-1,0-1,-1 0,0-3,-1 0,0-1,-33 3,55-9,0 1,0-1,0 0,0 0,0-1,0 1,0-1,0 0,0 0,0 0,-6-3,-9-9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15:10.89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346 250,'16'0,"-3"-1,1 1,0 1,-1 0,24 6,-33-6,0 0,0 1,0 0,-1-1,1 1,-1 1,1-1,-1 0,0 1,0 0,0 0,0 0,0 0,-1 0,1 0,-1 1,0-1,0 1,0-1,2 7,-4-7,1 0,0 0,-1 0,1 0,-1 0,0 0,0 0,0 0,-1 0,1 0,-1 0,1 0,-1 0,0 0,0-1,0 1,-1 0,1 0,-4 3,-3 6,-1 0,-21 20,2-2,26-28,0 1,0-1,0 0,0 0,0 1,-1-1,1-1,-1 1,0 0,1-1,-1 1,-3 0,5-2,1 1,-1-1,1 0,-1 0,0 0,1 0,-1 0,1 0,-1-1,0 1,1 0,-1 0,1 0,-1-1,1 1,-1 0,0 0,1-1,-1 1,1-1,0 1,-1 0,0-2,0 1,0-1,0 0,0 0,0 0,0 0,0 0,1 0,-1 0,1 0,-1-4,0-7,1-1,0 0,0 0,1 1,1-1,1 0,0 1,0 0,9-20,7-10,35-58,-52 97,21-29,-23 33,0 0,0 0,1 0,-1 0,0 0,0 0,0 0,0 1,0-1,0 0,0 0,0 0,0 0,0 0,0 0,0 0,0 0,0 0,0 0,0 0,0 0,1 0,-1 0,0 0,0 0,0 0,0 0,0 0,0 0,0 0,0 0,0 0,0 0,0 0,0 0,0 0,1 0,-1 0,0 0,0 0,-12 20,-36 51,-18 27,33-31,23-45,0 0,-2-1,0 0,-21 26,32-47,1 1,0 0,-1-1,1 1,0-1,-1 1,1-1,-1 1,1-1,0 1,-1-1,0 1,1-1,-1 1,1-1,-1 0,1 1,-1-1,0 0,1 0,-1 0,0 1,1-1,-1 0,0 0,1 0,-1 0,0 0,1 0,-1 0,0 0,1 0,-1 0,0-1,1 1,-1 0,1 0,-1-1,0 1,1 0,-2-1,2-1,-1 1,1 0,-1-1,1 1,-1 0,1-1,0 1,0-1,-1 1,1-1,0 1,0-1,1 1,-1 0,0-1,0 1,1-1,-1 1,1-2,8-20,1 0,0 1,2 0,0 1,26-33,-32 46,0-1,0 1,-1-1,0-1,-1 1,0-1,0 1,-1-1,3-16,-6 23,1-1,-1 0,0 0,0 0,0 0,0 0,0 1,-1-1,0 0,0 0,0 0,0 1,-1-1,1 1,-1-1,0 1,0 0,0-1,-1 1,1 0,-1 0,1 1,-1-1,0 0,0 1,0 0,-6-3,-24-11,0 2,-1 1,-42-10,-44-16,101 30,3-1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14:50.68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178 2846,'2'-1,"0"0,0 0,-1-1,1 1,0 0,-1 0,1-1,-1 1,1-1,-1 0,0 1,0-1,1 0,-1 0,0 0,-1 1,2-4,6-8,119-182,-108 163,21-39,-22 37,2 1,33-43,227-305,-211 293,-48 63,0-1,-2-1,25-47,-28 40,10-21,43-66,-39 70,27-61,-34 64,-13 28,0-1,-2 0,0 0,-2-1,0 0,-2 0,0 0,-1-1,-1-22,0 31,0-1,0 1,1 0,1 0,1 1,8-20,9-29,5-21,-14 45,11-50,6-61,-1 27,-25 108,0 1,2-1,-1 2,2-1,12-20,1-1,-20 34,0 0,0 0,1 0,-1-1,0 1,0 0,0 0,0 0,0 0,0 0,0 0,0 0,0 0,0-1,0 1,0 0,0 0,0 0,0 0,0 0,0 0,0-1,0 1,0 0,0 0,0 0,0 0,0 0,0 0,0 0,0 0,0-1,0 1,0 0,0 0,0 0,0 0,-1 0,1 0,0 0,0 0,0 0,0-1,0 1,0 0,0 0,0 0,0 0,-1 0,1 0,0 0,0 0,0 0,0 0,0 0,0 0,-1 0,1 0,0 0,0 0,0 0,0 0,0 0,0 0,-1 0,-13 5,-15 9,-45 31,35-21,-1 0,-1-3,-48 18,89-38,-1-1,1 0,-1 1,0-1,1 0,-1 1,0-1,0 0,1 0,-1 1,0-1,1 0,-1 0,0 0,0 0,1 0,-1 0,0 0,1 0,-1 0,0-1,0 1,1 0,-1 0,0-1,0 0,10-14,31-20,-39 34,230-199,-229 198,0 1,0-1,0 1,0-1,0 1,1 0,-1 0,0 0,1 0,-1 0,1 0,3 0,-5 1,0 0,0 1,1-1,-1 0,0 1,0-1,0 0,0 1,0-1,0 1,0 0,0-1,0 1,0 0,0 0,0 0,0-1,0 1,-1 0,1 0,0 0,-1 0,1 0,-1 0,1 1,-1-1,0 0,1 0,-1 0,0 2,4 14,0 0,-2 0,0 0,-1 0,-2 34,-2-22,-1 0,-14 50,16-69,-1 0,0 0,-1 0,-1 0,1-1,-10 14,14-22,0-1,0 0,-1 1,1-1,0 1,-1-1,1 0,0 1,-1-1,1 0,-1 1,1-1,0 0,-1 0,1 1,-1-1,1 0,-1 0,1 0,-1 1,1-1,-1 0,1 0,-1 0,1 0,-1 0,1 0,-1 0,1 0,-1-1,1 1,-1 0,1 0,-1 0,0-1,-10-17,9 11,1-1,-1 1,1 0,0-11,4-1,0 0,2 0,0 1,12-30,1-3,8-20,-15 44,-2 0,7-27,-16 52,0 1,1 0,-1-1,0 1,1 0,-1-1,0 1,0 0,0-1,0 1,-1-1,1 1,0 0,0-1,-1 1,0-3,0 4,1 0,-1 0,1 0,-1 0,1-1,-1 1,1 0,-1 0,1 0,-1 0,1 0,-1 0,1 0,-1 0,1 0,-1 1,1-1,-1 0,1 0,-1 0,1 1,-1-1,1 0,-1 0,1 1,0-1,-1 0,0 1,-34 34,-23 39,-83 144,125-192,11-16,0 0,1 1,0-1,0 1,1 0,-1 11,2-10,-1 0,0 0,-1-1,-10 22,-30 45,-26 47,62-108,1-1,0 1,1 1,-5 25,2-10,-2 0,0-1,-3-1,0 0,-28 43,-27 61,6-10,27-59,30-54,-90 191,7 6,-1 3,77-181,-2-1,0 0,-3-1,0-1,-33 38,38-47,1 0,0 0,1 1,1 1,1 0,-11 42,3-14,-13 29,-3 0,-4-3,-47 74,75-141,11-21,10-24,22-30,65-92,14-25,-54 83,14-28,-35 45,4 2,4 1,90-121,107-159,-97 109,0-30,-126 252,1 0,45-47,-44 54,-2-1,0-1,-2-1,21-36,-32 48,-1-1,0 0,-1 0,0 0,-1 0,-1-1,-1 1,1-20,-3 31,0-1,0 0,-1 1,1-1,-1 0,0 1,0-1,-1 1,1 0,-1-1,0 1,0 0,-1 0,1 0,-1 0,0 1,0-1,0 1,0 0,-1 0,0 0,1 0,-1 0,0 1,0-1,0 1,0 0,-1 1,1-1,-1 1,-7-2,4 2,1 0,0 1,-1-1,1 1,0 1,-1 0,1 0,0 0,0 1,0 0,0 0,0 1,0 0,0 0,-7 5,-11 8,0 2,-32 29,21-16,7-7,22-16,0-1,-1-1,0 1,0-2,-1 1,1-1,-1 0,-18 6,27-10,0-1,0 0,0 0,0 0,0 0,-1 0,1 0,0 0,0 0,0 0,0 0,0 0,-1 0,1 0,0 0,0 0,0 0,0 0,0 0,-1 0,1 0,0 0,0 0,0 0,0 0,0 0,-1 0,1-1,0 1,0 0,0 0,0 0,0 0,0 0,0 0,-1 0,1-1,0 1,0 0,0 0,0 0,0 0,0 0,0 0,0-1,0 1,0 0,0 0,0 0,4-11,11-11,211-213,-185 194,4-15,-38 46,0 0,1 0,0 0,1 1,0 0,15-10,-23 17,1 1,-1 0,1 0,0 0,0 0,-1 0,1 0,0 1,0-1,0 1,0-1,0 1,0 0,0-1,0 1,0 0,0 0,0 1,0-1,0 0,0 1,3 0,-3 1,0-1,0 1,0-1,-1 1,1 0,0 0,-1 0,1 0,-1 0,0 0,0 0,0 0,0 1,0-1,1 4,2 11,-1 0,-1 0,-1 0,0 19,-1-32,0 20,-2 70,1-85,0 0,-1-1,1 1,-2-1,1 0,-1 1,-1-1,-5 10,9-18,0 1,0 0,-1-1,1 1,-1 0,1-1,0 1,-1-1,1 1,-1-1,1 1,-1-1,0 1,1-1,-1 1,1-1,-1 0,0 1,1-1,-1 0,0 1,0-1,1 0,-1 0,-1 0,2 0,-1-1,0 1,0 0,1-1,-1 1,1-1,-1 0,0 1,1-1,-1 1,1-1,-1 0,1 1,0-1,-1 0,1 0,0 1,-1-2,-8-41,5 6,1 0,3-1,0 1,3 0,1-1,13-53,-16 85,1 1,-1-1,0 0,0 1,0-1,-1-11,0 16,0 0,0 1,-1-1,1 0,0 0,0 0,-1 1,1-1,0 0,-1 0,1 1,-1-1,1 0,-1 1,0-1,1 0,-1 1,1-1,-1 1,0-1,-1 0,1 1,-1-1,0 1,1 0,-1 0,0-1,0 1,1 0,-1 1,0-1,1 0,-1 0,0 1,1-1,-4 2,-3 2,0 0,1 0,0 1,0 0,0 0,0 1,1 0,-8 9,-15 12,12-12,-19 15,2 1,0 1,-44 58,63-69,-57 72,71-92,0 0,0 0,0 0,1 0,-1 0,0-1,0 1,0 0,0-1,0 1,-1 0,1-1,0 1,0-1,0 0,0 1,-1-1,1 0,-3 1,1-9,9-9,8-6,1 0,2 0,0 2,29-29,91-72,-63 58,-24 22,72-46,-120 86,0 1,0 0,1-1,-1 1,1 0,-1 0,1 0,-1 0,1 1,-1-1,1 1,0 0,-1-1,5 1,-5 1,-1-1,1 1,0 0,-1-1,1 1,-1 0,1 0,-1 0,0 0,1 0,-1 0,0 0,0 0,0 0,0 1,0-1,0 1,0-1,0 0,0 1,0 0,-1-1,1 1,0 3,1 3,-1 1,1-1,-2 1,1-1,-1 1,0 0,-1-1,-2 11,-18 73,16-73,-114 377,118-432,8 9,14-37,-2 8,-3 1,3 0,37-76,-55 129,0 0,1 0,0 0,-1 0,1 0,0 0,0 1,0-1,0 0,3-1,-5 3,0 0,0 0,1-1,-1 1,0 0,0 0,0 0,1 0,-1 0,0 0,0 0,1 0,-1 0,0 0,0 0,0 0,1 0,-1 0,0 0,0 0,1 0,-1 0,0 0,0 0,0 0,1 0,-1 0,0 0,0 0,0 1,1-1,-1 0,0 0,0 0,0 0,1 1,-4 15,-2-6,0 0,-1 0,0-1,-1 0,-9 10,-13 19,0 5,-131 219,119-191,-60 81,54-85,-48 89,69-110,-51 67,16-28,21-20,-51 115,-46 72,121-221,-18 44,-6 11,-102 178,108-206,16-28,0 0,-22 60,-17 46,34-87,-22 72,25-59,-41 91,54-139,0 3,-1-1,-19 30,27-46,0 1,-1-1,1 0,0 1,0-1,0 1,-1-1,1 0,0 1,0-1,-1 0,1 0,0 1,-1-1,1 0,0 0,-1 1,1-1,0 0,-1 0,1 0,-1 0,1 1,0-1,-1 0,1 0,-1 0,1 0,0 0,-1 0,1 0,-1 0,1 0,0 0,-1 0,1-1,-1 1,1 0,0 0,-1 0,1 0,0-1,-1 1,0-1,0 0,1 0,-1 0,1 0,-1 0,1 0,0 0,-1-1,1 1,0 0,0 0,0 0,0 0,0 0,0-2,3-13,1 1,0-1,1 1,13-26,-5 10,22-51,71-119,152-216,-241 391,34-50,68-131,-97 155,-9 22,0 0,2 1,22-31,83-105,-46 67,164-242,-168 235,-45 70,-1-1,-1-1,20-48,-22 39,33-53,-41 75,-3 7,-1-1,12-36,-19 46,1-1,-1 1,-1-1,1 1,-2-1,1 1,-1-1,0 0,-2-9,1 13,-1 0,1 0,-1 0,-1 1,1-1,0 1,-1 0,0-1,0 1,0 0,-1 1,1-1,-1 1,0-1,0 1,0 0,0 1,-1-1,1 1,-1 0,1 0,-1 0,0 0,0 1,-5-1,-13-2,0 1,0 0,0 2,-24 2,20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14:53.34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662 2216,'0'1,"1"0,-1 0,1 0,-1-1,1 1,-1 0,1 0,-1 0,1-1,0 1,-1 0,1-1,0 1,0 0,0-1,-1 1,1-1,0 1,0-1,0 0,0 1,0-1,0 0,2 1,27 5,-26-5,20 2,1-1,-1-1,1-1,-1-1,32-5,117-34,-36 7,-87 26,90-2,-17 2,133-20,263-21,-512 48,1-1,-1 1,1 1,-1-1,0 1,1 1,-1-1,0 1,0 1,0-1,0 1,0 0,-1 1,0-1,1 1,7 7,-14-11,0 1,1-1,-1 0,0 0,0 1,0-1,1 0,-1 0,0 0,0 0,1 1,-1-1,0 0,1 0,-1 0,0 0,1 0,-1 0,0 0,1 0,-1 0,0 0,1 0,-1 0,0 0,0 0,1 0,-1 0,0 0,1 0,-1 0,0 0,1 0,-1-1,0 1,0 0,1 0,-1 0,0-1,1 1,1-17,-7-21,-3 5,-1 0,-2 1,-16-35,15 38,1 0,1-1,-7-41,-10-30,-57-137,-14-45,88 245,-7-57,-6-18,19 98,-1 1,0-1,-1 1,-1 1,-15-24,5 10,2 0,-19-47,20 41,-27-46,36 74,1-1,0 1,-1 0,0 0,0 1,-1-1,1 1,-1 0,0 1,0-1,-11-3,-8-3,-46-11,21 8,27 4,-1 0,1-2,1 0,-34-24,-81-70,38 27,97 77,-20-16,-1 0,0 2,-1 0,-1 2,0 1,-41-14,27 15,-1 3,0 1,0 3,-71-1,37 5,27-1,0 2,-85 12,46 2,40-8,0 1,-48 17,82-21,0 0,-1 1,2 1,-1 0,1 1,0 0,0 1,0 0,1 1,1 0,-18 20,18-14,1 0,0 1,0 0,-7 26,-3 6,14-35,-1 1,1 0,1 0,1 0,-2 27,6 76,0-53,-2 193,0-231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15:02.37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122 858,'-2'-17,"1"0,-2 0,-6-22,0-2,0 4,-2 0,-15-37,15 48,1-1,2 0,1 0,0-1,-2-38,10-59,0 139,-2 16,2 0,1 0,1 0,2-1,9 32,18 63,-29-107,0 0,-2 1,0-1,0 1,-4 18,5-66,-3-57,-2 21,3-276,0 339,0-1,0 0,1 0,-1 0,1 0,0 1,0-1,0 0,0 0,1 1,-1-1,1 1,0 0,3-4,-3 5,-1 1,1 0,-1-1,1 1,0 0,-1 0,1 0,0 1,0-1,0 0,0 1,0-1,0 1,0-1,0 1,0 0,0 0,0 0,0 0,0 0,0 1,0-1,0 1,0-1,0 1,-1 0,1-1,3 3,18 9,0 2,-1 0,0 2,-1 0,27 29,-29-28,389 367,-405-381,0 0,1-1,-1 1,1 0,-1-1,1 0,0 0,0 0,0-1,0 1,5 1,-7-3,0 0,0 0,0 0,0-1,-1 1,1 0,0-1,0 1,0-1,-1 1,1-1,0 0,-1 0,1 0,0 0,-1 0,1 0,-1 0,0 0,1-1,-1 1,0-1,0 1,0-1,0 1,0-1,0 1,1-3,6-17,0-1,-1 0,-1 0,-2-1,5-45,-7 49,6-81,-7-130,-3 111,2 113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3:32.65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5 110,'-5'0,"8"0,15 0,8-10,11-4,3 1,1 2,-2 4,-8-3,-3 1,-2 2,-6-4,0 2,-4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15:03.10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19 449,'0'0,"-1"0,0 0,0 0,1 0,-1 0,0 0,0 0,1 0,-1 0,0 0,1 1,-1-1,0 0,1 0,-1 1,0-1,1 0,-1 1,1-1,-1 1,0-1,1 1,-1-1,1 1,-1-1,1 1,0-1,-1 1,0 1,2-2,-1 1,0 0,1-1,-1 1,1-1,-1 1,1-1,-1 1,1-1,0 1,-1-1,1 1,-1-1,1 0,0 1,-1-1,1 0,0 1,0-1,-1 0,1 0,0 0,0 0,-1 0,1 0,0 0,0 0,-1 0,1 0,0 0,-1 0,2-1,18-1,0-1,0-1,0 0,19-8,78-34,-95 37,410-149,-290 109,-138 48,6-2,0-1,0 0,0-1,11-7,-20 11,0 1,0-1,0 1,0-1,0 0,0 1,0-1,0 0,0 0,0 0,-1 0,1 0,0 0,-1 0,1 0,0 0,-1 0,0 0,1 0,-1 0,0 0,1-1,-1 1,0 0,0 0,0 0,0-1,0 1,0 0,0 0,-1 0,1 0,0-1,-1 1,1 0,0 0,-1 0,0 0,1 0,-1 0,0 0,1 0,-1 0,0 0,0 1,0-1,0 0,0 0,1 1,-3-2,-5-3,0-1,-1 1,0 1,0-1,0 2,-17-6,-62-11,79 19,-122-16,8 3,68 6,47 6,19 1,9 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15:22.67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1550 741,'-50'1,"17"1,0-1,-1-2,-51-8,74 6,0-1,0-1,0 0,1 0,-19-13,19 11,0 1,0 0,-1 1,0 0,-15-5,-33-4,6 1,-61-22,98 28,-1 0,1-1,0-1,1-1,0 0,0-1,-20-20,19 17,0 0,-1 0,0 2,-25-14,-78-33,118 58,-40-20,-62-43,21 12,55 36,-8-4,-62-46,-54-40,151 105,1 1,-1 0,1 0,-1 0,1-1,-1 1,1 0,-1-1,1 1,0 0,-1-1,1 1,-1 0,1-1,0 1,0-1,-1 1,1-1,0 1,0-1,-1 1,1-1,0 1,0-1,0 1,0-1,0 1,0-1,0 1,0-2,15 1,25 9,-24 0,0 0,0 1,-1 0,-1 1,15 13,-12-9,1-1,31 17,149 60,-100-56,54 21,33 32,-112-52,172 101,-220-119,0 2,32 31,-40-32,2-2,0 0,1-1,41 23,15-1,166 75,-41-30,-172-71,54 13,-11-4,-61-16,-1 1,1 1,-1 0,0 0,0 1,11 11,-8-8,0 0,23 13,-25-17,216 107,-193-99,66 16,-45-14,-39-12,35 11,54 25,-43-15,23 10,-68-26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15:26.56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107 90,'20'-5,"-19"4,0 1,0-1,0 1,1-1,-1 1,0 0,1-1,-1 1,0 0,0 0,1 0,-1 0,2 0,-2 1,0 0,-1 0,1-1,0 1,0 0,-1 0,1 0,-1 0,1 0,-1-1,1 1,-1 0,0 0,1 0,-1 0,0 1,0-1,0 0,0 0,0 0,0 0,0 0,0 2,-1 2,1 0,-1 0,0 0,-1 0,1 0,-1 0,0 0,0-1,-1 1,1-1,-1 1,-6 6,-46 49,45-50,5-6,-24 23,29-26,-1-1,1 1,-1 0,1-1,-1 1,0-1,1 1,-1-1,0 0,1 1,-1-1,0 1,1-1,-1 0,0 0,0 0,1 1,-1-1,0 0,0 0,1 0,-1 0,0 0,0 0,0 0,1 0,-1-1,0 1,0 0,1 0,-1-1,0 1,1 0,-1-1,0 1,-1-2,3-1,0-1,0 1,0-1,1 1,-1-1,1 1,-1 0,1 0,0 0,1 0,3-4,29-35,-16 19,19-29,-30 40,-1 1,2 0,0 0,0 0,1 1,0 0,19-14,-24 22,-1-1,0 1,0 0,1 0,-1 1,1-1,0 1,-1 0,1 0,0 0,0 1,-1 0,1 0,0 0,0 0,0 1,-1 0,1 0,0 0,-1 0,1 1,-1 0,1 0,-1 0,8 6,6 3,0 2,17 15,-31-24,1 0,-1 0,0 1,0 0,-1-1,1 1,-1 1,0-1,0 0,-1 1,0-1,3 9,-5-12,0 1,0-1,0 1,0 0,-1-1,1 1,0-1,-1 0,0 1,0-1,1 1,-1-1,-1 0,1 0,0 1,-1-1,1 0,-1 0,-2 3,-6 4,-1 1,-18 12,-11 11,-52 82,143-165,-12 9,-22 24,-1 0,28-39,-43 53,0 1,0 0,0 0,0-1,0 1,-1 0,0-1,1 1,-1-1,0 1,0 0,0-1,0 1,-1-1,1 1,-1 0,1-1,-1 1,0 0,0-1,0 1,0 0,0 0,-1 0,1 0,-1 0,1 0,-1 0,0 1,1-1,-1 1,-2-2,-8-7,-1 1,1 0,-24-12,30 18,6 3,-20-11,-1 0,-43-15,158 69,-85-41,0 1,0 0,-1 1,1 0,-1 0,12 9,-17-11,-1 0,1 1,-1-1,0 1,0-1,0 1,0 0,0 0,-1-1,1 1,-1 0,0 1,0-1,0 0,0 0,-1 0,1 1,-1-1,0 0,0 1,0-1,-1 5,-1 1,0 1,-1 0,0-1,0 1,-1-1,-1 0,1-1,-1 1,-9 11,-60 68,71-86,-29 32,-63 74,68-81,16-21,16-21,3 1,1 1,1 0,1 1,12-12,10-12,102-133,-129 162,-1 0,0-1,0 1,0-1,-1 0,6-16,-10 22,1-1,-1 1,1-1,-1 1,0-1,0 1,0-1,-1 1,1-1,0 0,-1 1,0 0,0-1,0 1,0-1,0 1,0 0,0 0,-1-1,1 1,-1 0,1 0,-1 1,0-1,0 0,0 1,0-1,0 1,-3-2,-13-8,-1 1,-33-13,-24-12,50 21,5 2,48 19,-6 1,-1 1,-1 1,25 17,20 9,-61-34,0-1,0 1,-1-1,1 1,0 0,-1 0,1 0,-1 0,0 1,0-1,3 4,-4-4,-1-1,1 0,-1 1,1-1,-1 1,0-1,0 1,0-1,0 1,0-1,0 1,0-1,0 1,0-1,-1 0,1 1,-1-1,1 1,-1-1,1 0,-1 1,0-1,0 0,0 0,0 0,-2 3,-39 47,-79 76,102-113,5-8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15:38.698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107 0,'-15'0,"-15"0,-3 6,5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15:48.489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38 0,'-10'0,"-4"11,1 2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15:49.306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1 0,'0'0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15:53.552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72 109,'2'44,"11"64,-6-63,2 59,-11 36,3 102,6-186,3-1,24 80,-29-117,17 59,21 126,-31-127,-5-39,3 60,-10-30,-1-34,2 0,1 0,7 40,0-15,-2 1,-4 1,-3 75,-1-59,0-56,0-1,-1 0,-8 32,8-43,0 0,0-1,-1 0,0 1,0-1,-1 0,0 0,0-1,-1 1,0-1,-9 9,12-13,1-1,-1 1,0-1,0 1,0-1,0 0,-1 0,1 0,0 0,0 0,0-1,-1 1,1-1,0 1,-1-1,1 0,-1 0,1 0,0 0,-5-1,3-1,1 1,-1-1,1 1,0-1,-1 0,1 0,0-1,0 1,0-1,1 1,-5-7,-3-4,1 0,1-1,0 0,-12-29,-48-121,95 191,11 23,-3 2,-3 1,45 98,-57-109,-16-35,0 0,0 0,0-1,1 1,0-1,0 0,1 0,-1-1,1 0,10 7,-13-10,1 0,-1 0,1 0,0-1,0 1,0-1,0 0,0 0,0 0,0-1,1 0,-1 1,0-1,0-1,0 1,0-1,0 1,1-1,-1 0,0-1,5-2,-5 2,-1 0,0 0,0 0,0-1,0 1,-1-1,1 0,-1 0,1 0,-1 0,0 0,0 0,2-6,19-52,-14 32,16-39,36-85,-60 150,6-11,-1 1,0-1,4-20,-11 24,-7 14,-12 18,17-19,-46 49,-36 44,81-91,0 0,1 0,-1 0,0-1,-1 1,-7 6,11-11,1 0,-1 1,0-1,1 0,-1 0,1 1,-1-1,1 0,-1 0,1 0,-1 0,0 0,1 0,-1 0,1 0,-1 0,0 0,1 0,-1 0,1 0,-1 0,0 0,1-1,-1 1,0-1,0 0,0 0,0 0,0-1,0 1,0 0,0-1,0 1,1-1,-1 1,1-1,-1 1,1-1,-1 1,1-3,-5-30,2-1,1 0,5-64,0 17,-2-306,-3 358,-1 0,-12-48,7 37,-26-139,22 111,5 37,-3-46,6 44,-1 1,-2 0,-14-43,4 15,7 26,3 12,1-1,1 0,1 0,0-27,2 25,-1 0,-7-27,5 26,-4-50,7 52,-1 0,-7-29,4 29,2 0,-2-30,5 12,1 14,-1-1,-8-48,-6 1,11 169,4-87,-1 41,2 0,2 0,2 0,20 83,-10-71,11 90,-19-98,6 65,3 22,14 41,-22-116,-3 0,-5 121,-2-71,2 796,-20-952,-16-26,22 43,0 0,2-1,-9-29,11 18,-22-67,28 97,0 0,0-1,-1 1,0 1,-1-1,0 1,0 0,-10-9,72 113,-26-33,-3 1,-3 2,20 88,-42-148,0 0,-1 0,2 0,-1 0,1-1,0 1,0-1,0 1,1-1,4 5,-6-9,0 1,0-1,0 1,0-1,0 0,0 0,0 0,0 0,1 0,-1 0,0-1,0 1,1-1,-1 1,1-1,-1 0,0 0,1 0,-1 0,1-1,-1 1,0-1,1 1,-1-1,0 0,0 0,1 0,2-2,3-2,0 1,-1-2,0 1,-1-1,1 0,-1 0,8-11,37-54,-34 44,154-244,-162 261,-10 17,-11 21,-23 40,21-38,-1-2,-32 46,32-54,1 1,1 0,1 1,1 0,1 1,1 0,-10 39,19-61,0 1,0-1,-1 0,1 1,-1-1,1 1,-1-1,1 1,-1-1,0 0,0 0,1 1,-1-1,0 0,0 0,0 0,-1 0,1 0,0 0,-3 1,3-2,0 0,0 0,0 0,0 0,-1 0,1 0,0 0,0-1,0 1,0 0,0-1,0 1,-1-1,1 1,0-1,1 0,-1 1,0-1,0 0,-1-1,-7-8,0 0,1-1,-13-20,13 17,-50-67,-42-70,90 135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16:40.701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155 288,'0'-1,"0"1,0-1,0 0,0 1,0-1,0 1,-1-1,1 1,0-1,0 1,-1-1,1 1,0-1,0 1,-1-1,1 1,0-1,-1 1,1 0,-1-1,1 1,-1-1,-2 3,5 8,14 28,2 0,36 55,-34-60,0 0,-3 2,21 54,-28-56,11 55,-21-87,1 1,-1-1,0 0,0 1,0-1,0 0,0 1,0-1,0 0,0 1,0-1,-1 0,1 0,-1 1,1-1,-1 0,0 2,0-3,1 0,-1 1,1-1,-1 0,1 0,-1 1,1-1,-1 0,1 0,-1 0,1 0,-1 0,0 0,1 0,-1 0,1 0,-1 0,1 0,-1 0,0 0,1-1,-1 1,1 0,-1 0,1-1,-1 1,-5-3,1-1,0 1,1-1,-1 0,1 0,-5-6,-155-194,140 173,1-1,-26-48,42 66,0-1,1-1,0 1,1-1,1 0,1 0,0-1,-1-23,4 20,0-1,1 1,1 0,1-1,6-20,-7 36,-1-1,1 0,0 1,1-1,-1 1,1-1,0 1,1 0,-1 0,1 1,0-1,0 1,1 0,-1 0,1 0,0 1,0-1,0 1,0 0,0 1,11-4,-11 4,0 1,1 0,0 0,-1 1,1 0,-1 0,1 0,-1 1,1 0,-1 0,1 0,-1 0,0 1,1 0,-1 0,0 1,0-1,-1 1,1 0,0 1,4 4,-2-2,0 1,0 0,-1 0,0 1,-1 0,0 0,0 0,0 0,-1 1,0 0,3 13,-2-4,-2 0,1 0,-2 0,0 26,-2-34,-1 0,0-1,0 1,-1-1,0 0,-1 1,0-1,0 0,-1 0,-5 8,9-16,-6 10,0 0,0-1,-1 0,-1 0,0 0,0-1,-1 0,0-1,0 0,-19 13,17-15,-37 25,35-19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16:41.292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46 433,'-1'0,"-1"0,0 0,0 0,1 0,-1 0,0 0,0 0,1-1,-1 1,0-1,1 1,-1-1,0 0,1 1,-1-1,1 0,-1 0,1 0,-1 0,1-1,0 1,0 0,0 0,-1-1,1 1,0-1,1 1,-1-1,0 1,0-1,1 0,-2-2,2 1,0 0,0 0,0 0,1 0,-1 0,1 0,-1 1,1-1,0 0,0 0,0 0,1 1,-1-1,1 1,-1-1,1 1,0-1,4-3,8-7,1 0,0 1,1 1,0 1,22-11,95-38,-86 40,-35 14,17-7,-1-1,0-1,26-18,-52 32,-1-1,0 0,1 0,-1 1,0-1,0 0,0 0,1 0,-1 0,0-1,0 1,-1 0,1 0,0-1,0 1,-1 0,1-1,0 1,-1-1,0 1,1-1,-1 1,0-1,0 1,1-1,-1 1,0-1,-1-1,0 1,0 0,-1 0,1 1,-1-1,1 0,-1 1,1-1,-1 1,0 0,0-1,0 1,0 0,0 0,0 0,0 1,0-1,0 0,-1 1,-3-1,-148-25,83 15,45 5,7-1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16:48.461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21 24,'-5'0,"-7"0,8 0,16 0,6-5,4-2,4 1,-3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3:33.33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171 0,'-2'0,"-1"1,1-1,0 1,0 0,0-1,0 1,0 0,0 0,0 0,1 0,-1 1,0-1,1 0,-1 1,0-1,1 1,0 0,-1-1,1 1,0 0,0 0,0 0,-1 4,-2 1,1 1,0 0,1 1,-2 13,-1 28,5 96,2-72,-2-74,0 1,0-1,0 1,0-1,0 1,0 0,0-1,0 1,0-1,0 1,0 0,0-1,0 1,0-1,0 1,1-1,-1 1,0-1,0 1,1-1,-1 1,0-1,1 1,-1-1,1 1,-1-1,1 0,-1 1,0-1,1 0,-1 1,1-1,-1 0,1 0,0 1,-1-1,1 0,-1 0,1 0,-1 0,1 0,0 0,-1 0,1 0,-1 0,1 0,-1 0,1 0,0 0,-1 0,1-1,-1 1,1 0,-1 0,1-1,-1 1,1 0,-1-1,1 1,-1 0,1-1,-1 1,1-1,38-33,-31 26,2 0,0 1,0 0,0 1,1 0,0 0,0 1,0 1,0 0,1 0,0 1,0 1,0 0,0 1,0 0,0 0,0 2,1-1,-1 1,0 1,14 4,-19-3,-1-1,0 1,1 1,-1-1,-1 1,1 0,0 0,-1 1,0 0,0 0,-1 0,1 0,-1 1,0-1,0 1,-1 0,0 1,4 8,-1 1,-1 0,0 1,-1 0,0 0,-2 0,2 23,-4-35,0 0,-1 1,1-1,-1 0,0 0,0 1,-1-1,1 0,-1 0,-1-1,1 1,0 0,-1-1,-4 6,2-4,-1 0,0 1,-1-2,1 1,-1-1,0 0,-1 0,-7 3,-5 1,0-1,-1-1,1-1,-1 0,-1-2,-22 2,12-2,0-2,-56-4,78 1,0 0,0-1,0 0,0 0,1-1,-1-1,1 1,0-2,0 1,0-1,1 0,-16-13,11 4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16:48.861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5 48,'-5'0,"9"0,13 0,5-5,2-2,3 1,2-5,2 1,-6 1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16:49.572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13 154,'-13'-11,"27"23,25 24,-1 2,-2 2,-2 1,-1 1,-3 2,-1 1,28 61,-34-49,-23-57,0 0,0 0,0 0,0 0,0 0,0 0,0 0,0 0,0 0,1 0,-1 0,0 0,0 0,0-1,0 1,0 0,0 1,0-1,0 0,0 0,0 0,0 0,1 0,-1 0,0 0,0 0,0 0,0 0,0 0,0 0,-2-18,-7-28,-1 20,-1-1,-1 1,-1 1,-2 1,-22-30,13 17,-24-45,44 75,0-1,1 1,0-1,1 0,0 0,0 0,-1-10,3 15,0 1,0 0,0-1,0 1,1 0,-1-1,1 1,-1 0,1 0,0-1,0 1,0 0,0 0,0 0,1 0,-1 0,0 0,1 0,0 1,-1-1,1 0,0 1,0 0,0-1,0 1,0 0,0 0,0 0,3-1,2 0,1-1,1 1,-1 1,0 0,0 0,1 1,-1 0,0 0,1 1,-1 0,0 0,0 1,0 0,0 0,0 1,0 0,0 1,-1-1,0 2,12 7,-3 0,0 1,-1 0,-1 1,0 0,-1 1,0 1,18 29,94 199,-117-227,4 2,-12-18,0-1,0 0,0 0,0 0,0 0,1 1,-1-1,0 0,0 0,0 0,0 0,1 0,-1 1,0-1,0 0,0 0,1 0,-1 0,0 0,0 0,0 0,1 0,-1 0,0 0,0 0,0 0,1 0,-1 0,0 0,0 0,0 0,1 0,-1 0,0 0,0 0,0-1,1 1,-1 0,0 0,0 0,0 0,1 0,0-4,0 0,0 1,0-1,0 0,0 1,-1-1,1 0,-1-5,1-23,0 1,-2 0,-2-1,-1 1,-13-51,10 57,-21-90,25 101,1 0,1 1,0-1,1 0,1 0,2-18,-3 31,0-1,1 1,-1 0,0-1,1 1,-1 0,1-1,-1 1,1 0,-1 0,1 0,0-1,0 1,0 0,0 0,0 0,0 0,0 0,0 0,0 1,0-1,0 0,0 1,1-1,-1 0,0 1,0-1,1 1,-1 0,0 0,1-1,-1 1,1 0,-1 0,0 0,1 0,-1 0,0 1,1-1,-1 0,0 1,1-1,-1 1,0-1,2 2,5 1,0 1,0 1,0-1,-1 1,14 12,-2 2,0 1,-1 1,-2 0,0 1,-1 1,19 41,-15-24,-3 1,-1 0,13 62,-23-78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16:50.330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477 175,'-7'-4,"1"-1,0 0,0 0,1 0,-1-1,1 0,1 0,-7-10,5 7,-1 0,0 1,-11-11,7 10,0 1,0 0,-1 1,1 1,-2 0,1 0,-1 1,-22-6,29 10,1 0,-1-1,1 2,-1-1,1 1,-1 0,1 0,-1 0,0 1,1 0,-1 0,1 0,0 1,-1 0,1 0,0 0,0 0,0 1,1 0,-1 0,1 1,-1-1,-6 7,4 0,0-1,1 1,0 0,1 1,0-1,0 1,1 0,-5 21,4-7,1 1,-1 49,5-69,1-1,-1 0,1 0,-1 1,2-1,-1 0,0 0,1 0,0 0,0-1,1 1,-1-1,1 1,0-1,0 0,1 0,-1 0,1 0,0 0,0-1,0 0,0 0,0 0,1 0,6 2,-7-3,1-1,-1 1,0-1,1 0,-1 0,1-1,-1 1,1-1,-1 0,1 0,-1-1,1 0,-1 1,1-1,-1-1,0 1,1-1,-1 1,0-1,0 0,0-1,0 1,-1-1,1 1,-1-1,1-1,-1 1,0 0,4-6,-1 0,0 0,-1-1,0 0,0 0,-1 0,-1-1,1 1,-2-1,3-16,-2-2,-1-1,-2-38,0 62,-1 0,2 0,-1 0,1 0,0 0,2-7,-3 12,0 0,1 0,-1 0,1 0,-1 1,1-1,-1 0,1 0,0 0,-1 0,1 1,0-1,-1 0,1 0,0 1,0-1,0 1,0-1,0 1,0-1,0 1,0-1,0 1,0 0,0 0,0-1,0 1,0 0,0 0,0 0,0 0,0 0,0 1,0-1,0 0,0 0,0 1,0-1,0 0,0 1,0-1,1 1,22 12,-1 1,-1 1,0 1,-1 1,-1 1,20 22,-15-16,-2-3,18 17,-2 2,44 57,-73-83,0-1,-2 1,0 1,0 0,-1 0,-1 0,-1 1,0 0,-1 0,-1 0,0 1,1 21,-5-32,0 0,0 0,-1 0,0-1,0 1,0 0,0-1,-1 0,0 1,0-1,0 0,-1-1,0 1,0 0,0-1,0 0,-1 0,0-1,-7 6,-6 3,-1-1,0 0,0-1,-25 8,12-8,0-1,-1-1,0-2,-57 4,-138-10,144-2,76 2,-1-1,0 1,0-2,0 1,-12-4,19 4,1 1,-1-1,1 1,0-1,-1 0,1 1,0-1,0 0,-1 0,1 0,0 0,0 0,0 0,0 0,0-1,0 1,0 0,1 0,-1-1,0 1,1 0,-1-1,1 1,-1-1,1 1,0-1,-1 1,1-1,0 1,0-1,0 1,0-1,0 1,1-1,-1 1,0-1,1 1,-1-1,2-2,9-18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16:50.811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152 290,'-4'3,"1"-1,-1 1,0-1,-1 1,1-1,0 0,0 0,-1-1,1 0,-1 1,-8 0,-55 2,51-3,10-2,8-1,17-5,33-6,94-18,-67 16,143-48,-215 61,0-1,0 0,-1 0,1 0,-1-1,0 1,9-9,-13 11,-1 0,1 0,0 0,0 0,0 0,-1 0,1 0,-1 0,1-1,-1 1,1 0,-1 0,0-1,1 1,-1 0,0-1,0 1,0-2,-1 1,1 1,-1-1,0 0,1 1,-1-1,0 1,0-1,0 1,0-1,-1 1,1 0,0 0,0-1,-1 1,1 0,-1 0,-2-1,-21-10,0 2,0 0,-1 2,-1 1,-38-6,33 7,-49-8,-21-4,77 11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16:59.088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242 1,'-3'1,"1"1,-1-1,1 1,0 0,0 0,0 0,0 0,0 0,0 1,0-1,1 0,-3 6,-3 2,-3 3,3-2,-1-1,0 0,-19 16,26-25,-1 1,1-1,-1 0,1 1,-1-1,0 0,0 0,0-1,1 1,-1 0,0-1,0 1,0-1,0 1,0-1,0 0,0 0,0 0,0 0,0 0,0 0,0-1,0 1,0-1,0 1,0-1,0 0,0 0,0 1,1-1,-3-2,-1-1,0-1,1 0,-1 0,1 0,0 0,1-1,-1 1,1-1,-4-10,1 5,4 9,3 10,5 15,14 19,-9-20,-1 1,0-1,-2 1,0 1,5 35,-37-92,4-3,16 28,0 1,0-1,0 1,-1 0,0 0,-1 0,-11-11,16 18,1 0,-1-1,1 1,-1 0,1-1,-1 1,1 0,-1 0,1 0,-1-1,0 1,1 0,-1 0,1 0,-1 0,1 0,-1 0,0 0,1 0,-1 1,1-1,-1 0,1 0,-1 0,0 0,1 1,-1-1,1 0,-1 1,1-1,0 0,-1 1,1-1,-1 1,1-1,0 0,-1 1,1-1,0 1,-1-1,1 1,0-1,0 1,-1 0,1-1,0 1,0-1,0 1,0-1,0 1,0 0,0 0,-5 35,5-34,0 91,1-64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18:03.75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1,'5'0,"2"10,4 4,1 4,-2-1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18:12.48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131 467,'-1'-5,"1"0,-1 0,-1 0,1 0,-1 0,0 0,0 0,0 0,-1 1,0-1,0 1,0 0,0 0,-5-5,-18-28,26 36,-1-1,1 1,0-1,0 1,0 0,0-1,0 1,0 0,0-1,1 1,-1 0,0-1,1 1,-1 0,1-1,-1 1,1 0,0 0,-1 0,1-1,0 1,0 0,0 0,0 0,0 0,0 1,0-1,0 0,1 0,-1 1,0-1,2 0,4-3,0 0,0 1,0 0,10-3,14 0,0 1,0 2,0 2,0 0,34 5,13-1,-58-3,-3 0,-36 0,-390 0,859 0,-449 0,0 0,0 0,1 0,-1 0,0 0,0 0,1 0,-1 0,0-1,0 1,1 0,-1-1,0 1,0-1,0 1,0-1,0 0,0 1,0-1,0 0,1-1,-1 1,-1 0,0 0,0 0,0 0,0 0,0 1,0-1,0 0,0 0,0 0,0 0,-1 0,1 0,0 0,-1 0,1 0,0 1,-1-1,1 0,-1 0,0-1,-7-7,-1-1,1 1,-14-11,13 13,-26-26,-22-20,-86-63,234 154,-57-18,-2 1,37 32,-24-17,-42-34,0 0,0 0,0 0,-1 0,1 1,-1-1,0 1,1 0,-1 0,-1 0,1 0,0 0,-1 0,2 5,-2-4,-1 1,0-1,0 0,-1 0,1 0,-1 0,0 0,0 0,0 0,0 0,-5 8,-9 23,-2-1,-1 0,-2-1,-1-1,-1-1,-34 36,55-66,0 0,0 1,0-1,0 0,-1 0,1 0,0 0,0 0,-1 0,1-1,-1 1,1 0,-1-1,-2 2,4-3,0 1,-1 0,1-1,0 1,0 0,-1-1,1 1,0 0,0-1,-1 1,1-1,0 1,0 0,0-1,0 1,0-1,-1 1,1-1,0 1,0-1,0 1,0 0,0-1,1 1,-1-1,0 1,0-1,0 1,0 0,0-1,1 0,1-6,0 0,1-1,0 1,7-13,4 1,1 1,1 0,22-19,0 0,-35 33,2 0,0-1,-1 0,0 0,0-1,0 1,5-11,-8 14,0-1,-1 1,1-1,-1 1,0 0,0-1,0 1,0-1,0 1,-1 0,1-1,-1 1,1-1,-1 1,0 0,0 0,0-1,0 1,0 0,-1 0,1 0,-2-2,-38-46,-2 1,-60-53,77 77,-1 6,27 19,0 0,0 0,0 0,0 0,0 0,0 0,0 1,0-1,0 0,0 0,0 0,0 0,0 0,0 0,0 0,0 0,0 0,0 0,0 0,0 0,0 0,0 0,0 0,0 0,0 0,0 0,0 0,-1 0,1 0,17 11,136 89,-152-100,0 1,0-1,0 1,0 0,0 0,0-1,0 1,0 0,0 0,0 0,0 0,-1 0,1 0,0 1,-1-1,1 0,-1 0,1 0,-1 1,1 1,-1-2,-1 0,1 0,0-1,-1 1,1 0,-1 0,1-1,-1 1,1 0,-1 0,0-1,1 1,-1-1,0 1,0-1,1 1,-1-1,0 1,0-1,0 0,1 1,-2-1,-9 3,0 0,0 0,-18 0,20-2,-9 3,0 1,0 0,1 1,0 1,-18 9,20-8,-1-1,-1 0,1-1,-1-1,-32 6,0-3,49-8,-1 0,1 0,0 0,0 0,-1 0,1 0,0 0,0 0,0 0,-1 0,1 1,0-1,0 0,-1 0,1 0,0 0,0 0,0 0,0 1,-1-1,1 0,0 0,0 0,0 1,0-1,0 0,-1 0,1 0,0 1,0-1,0 0,0 0,0 1,0-1,0 0,0 0,0 0,0 1,0-1,0 1,10 4,18 0,35 1,0-2,103-9,-144 0,-21 5,-1 0,0 0,0 0,0 0,0 0,0 0,0 0,1-1,-1 1,0 0,0 0,0 0,0 0,0 0,0 0,0-1,0 1,0 0,0 0,0 0,0 0,0 0,1-1,-1 1,0 0,0 0,0 0,-1 0,1-1,0 1,0 0,0 0,0 0,0 0,0 0,0-1,0 1,0 0,0 0,0 0,0 0,0 0,0 0,-1-1,1 1,0 0,0 0,0 0,0 0,0 0,0 0,-1 0,1 0,0 0,0 0,-5-2,1 0,-1 0,1 1,-1-1,0 1,-8 0,-17-3,-1 1,1 2,-1 1,1 2,-1 1,1 1,0 2,-40 12,45-12,12-6,12-1,1 1,0 0,0 0,0 0,0 0,-1 0,1 0,0 0,0 0,0 0,0 0,0-1,0 1,-1 0,1 0,0 0,0 0,0 0,0-1,0 1,0 0,0 0,0 0,0 0,0-1,-1 1,1 0,0 0,0 0,0 0,0-1,0 1,0 0,0 0,1 0,-1 0,0-1,0 1,0 0,0 0,0 0,0 0,0-1,0 1,0 0,0 0,0 0,1 0,0-2,1 0,0 0,0 1,0-1,0 1,0-1,0 1,0 0,0 0,0 0,1 0,-1 0,0 0,1 1,2-1,42-6,-41 6,166-3,-115 5,-112-1,-71 3,112-1,0 0,0 1,1 0,-1 1,1 1,-25 11,22-7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18:17.79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411 273,'0'-1,"-1"0,1 0,0 0,-1 0,1 1,-1-1,0 0,1 0,-1 0,0 1,1-1,-1 0,0 1,0-1,1 1,-1-1,0 1,0-1,0 1,0-1,0 1,0 0,0 0,-1-1,-29-5,27 5,-50-5,37 5,52 0,31 0,-35-1,1 2,0 1,44 8,-75-9,0 0,0 0,0 0,0 0,-1 0,1 0,0 1,0-1,0 0,-1 1,1-1,0 0,0 1,-1-1,1 1,0-1,-1 1,1 0,0 0,-11 6,-30 0,-187-3,153-5,350 1,-577 0,618 0,-330-1,0-1,0 0,-13-5,-27-4,-21 4,40 5,1-2,-59-14,90 18,0-1,0 1,1-1,-1 1,0-1,0 0,1 1,-1-1,1 0,-1 0,1 0,-1 0,1 0,0-1,-1 1,1 0,0-1,0 1,0-1,0 1,0-1,-1-1,2 1,0 0,0 0,0 0,0 1,0-1,1 0,-1 0,1 0,-1 1,1-1,-1 0,1 0,0 1,0-1,0 1,0-1,2-2,5-5,1 0,0 0,0 1,1 0,13-8,4 0,0 2,1 0,47-15,-209 74,82-30,36-11,1 0,0 1,0 1,0 0,-27 16,42-22,0 0,-1 1,1-1,0 0,-1 0,1 0,0 0,0 0,-1 1,1-1,0 0,0 0,0 1,-1-1,1 0,0 0,0 1,0-1,0 0,-1 0,1 1,0-1,0 0,0 1,0-1,0 0,0 1,0-1,0 0,0 0,0 1,0-1,0 0,0 1,0-1,0 0,0 1,1-1,12 6,19-2,-20-6,1 0,-1-1,1-1,-1 0,0 0,-1-1,1 0,-1-1,0-1,0 0,9-8,-1 2,0 2,23-11,-28 17,-12 7,-23 11,14-10,-121 64,115-59,1 0,0 2,0-1,0 2,2-1,-1 1,-14 21,24-30,-1 0,1 1,0-1,0 1,0 0,0-1,0 1,1 0,-1 0,1-1,0 1,-1 0,1 0,1 0,-1-1,0 1,1 0,-1 0,1-1,0 1,0 0,0-1,2 4,3 5,1 0,0-1,1 0,9 10,12 16,48 100,-17-28,-58-105,-1 0,1-1,0 1,0 0,0-1,0 0,0 1,0-1,1 0,-1 0,1-1,3 3,-7-7,0 0,-1 0,1 0,-1 0,0 0,0 0,-3-3,-19-21,1 0,2-1,1-2,1 0,1-1,-17-42,29 57,-2 1,0 0,-1 0,-18-22,18 24,7 11,1 0,-1 0,1 0,0-1,-1 1,1 0,0-1,1 1,-1-1,0 1,1-1,-1 1,1-1,0 0,0 1,0-1,0 1,0-1,0 0,1 1,0-4,1 2,0 0,0 0,1 1,-1-1,1 0,-1 1,1 0,0-1,1 1,-1 0,6-3,5-3,0 1,1 0,0 1,0 1,28-8,32-10,139-65,-196 77,-28 11,-35 11,-53 38,-20 8,-17 2,114-48,0 1,1 2,1 0,-20 17,38-30,1 1,-1-1,1 1,0-1,-1 1,1 0,0-1,-1 1,1-1,0 1,0 0,-1-1,1 1,0 0,0-1,0 1,0 0,0-1,0 1,0 0,0-1,0 1,0 0,0-1,1 1,-1 0,0-1,0 1,1 0,-1-1,0 1,1-1,-1 1,0-1,1 1,-1-1,1 1,25 22,-15-14,5 8,0 1,-2 0,0 2,-1-1,0 1,-2 1,-1 0,0 1,-2 0,0 0,-1 1,4 33,-8-41,-2-7,0 0,1 0,0 0,1 0,-1-1,5 9,-7-17,0 1,0 0,0 0,0-1,0 1,0 0,1 0,-1 0,0-1,0 1,0 0,0 0,0-1,0 1,1 0,-1 0,0 0,0 0,0-1,1 1,-1 0,0 0,0 0,0 0,1 0,-1 0,0 0,0 0,1-1,-1 1,0 0,0 0,1 0,-1 0,0 0,0 0,1 0,-1 0,0 0,0 1,1-1,-1 0,0 0,0 0,0 0,1 0,-1 0,0 0,0 1,0-1,1 0,-1 0,0 0,0 0,0 1,0-1,1 0,-1 0,0 0,0 1,0-1,0 0,0 0,0 1,3-22,-6 9,1 0,-2 1,1-1,-11-20,8 18,0 0,-6-25,3-18,6 36,0 0,-2 0,-12-36,16 55,0 0,1 0,-1 0,0 0,1 0,-1 0,1-1,0 1,-1 0,1 0,0 0,1 0,-1-1,0 1,0 0,1 0,0 0,-1 0,1 0,0 0,2-3,-1 2,0 0,1 1,0-1,-1 1,1-1,0 1,0 0,0 0,1 1,-1-1,0 1,7-2,7-2,0 0,0 2,1 0,-1 1,1 1,29 1,105 19,-83-8,-58-9,-12 0,-18-2,-4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18:19.61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31 0,'0'5,"0"7,0 7,0 4,0 4,0 3,0 0,-5-4,-1-1,-1 0,2 0,1 2,2 1,1 0,0 2,1 0,1-10,-1-9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18:20.17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6 1,'-5'0,"13"0,16 0,9 0,4 0,5 0,2 0,-3 0,-2 0,-9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3:33.85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61 39,'6'6,"-1"0,1 1,-1 0,0 0,4 9,-3-1,-1 0,-1 0,0 1,-1-1,1 26,-4 81,-1-79,0-33,-1 0,0 0,-1 0,0 0,-1-1,0 1,0-1,-1 0,0 0,-1 0,0-1,0 0,-11 11,16-18,1 0,-1 0,0 0,1-1,-1 1,0 0,0 0,1 0,-1 0,0-1,0 1,0 0,0-1,0 1,0-1,0 1,-1-1,1 0,0 1,0-1,0 0,0 0,0 0,-1 0,1 0,0 0,0 0,-2 0,2-1,0 0,-1 0,1-1,0 1,0 0,-1-1,1 1,0-1,1 1,-1-1,0 1,0-1,1 0,-1 1,1-1,-1-2,-2-7,1 0,1 0,0 0,0 0,2-11,1 8,1 0,0 0,1 1,1 0,0 0,1 0,0 0,1 1,0 0,1 0,13-14,13-12,68-60,-80 79,67-57,-69 57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18:20.99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1 165,'13'5,"0"0,0 0,0-1,1-1,0 0,19 1,88-2,-85-2,0 1,-23 0,1-1,-1 0,0 0,0-1,0-1,15-4,-28 6,1 0,-1-1,1 1,0 0,-1-1,1 1,-1-1,1 1,-1 0,1-1,-1 1,0-1,1 0,-1 1,0-1,1 1,-1-1,0 0,0 1,1-1,-1 0,0 1,0-1,0 0,0 1,0-1,0 0,0 1,0-1,0 0,0 1,0-1,0 0,-1 1,1-1,0 1,-1-1,1 0,-1 0,-15-26,14 25,-101-120,91 108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18:21.85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115 0,'0'5,"0"7,0 12,0 6,-10 4,-3 0,0 1,3-2,2 0,4-2,1 0,2-1,-9 0,-3 0,0-1,3 1,3-5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18:22.41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1 181,'0'-2,"1"-1,0 1,0 0,-1 0,1-1,1 1,-1 0,0 0,0 0,1 1,-1-1,1 0,0 0,-1 1,1-1,4-2,33-21,-38 24,17-9,1 0,1 1,0 0,0 2,29-7,-5 3,-26 6,0 0,23-1,50-10,-64 10,50-4,-65 9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18:23.26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34 111,'-3'2,"1"0,-1 1,0-1,1 0,-1 1,1 0,-1-1,1 1,0 0,1 0,-1 1,0-1,-1 4,3-6,0 0,0 1,-1-1,1 1,0-1,0 0,0 1,1-1,-1 1,0-1,0 0,1 1,-1-1,1 0,-1 1,1-1,0 0,-1 0,1 1,0-1,0 0,0 0,0 0,0 0,0 0,0 0,0-1,0 1,1 0,-1 0,0-1,0 1,1-1,-1 1,0-1,1 0,1 1,7 2,0-1,-1 0,19 1,5 0,1-1,-1-2,0-2,0-1,0-1,47-13,-78 16,1 1,-1-1,0 0,1 0,-1 0,0 0,0 0,0 0,0-1,0 1,0-1,0 1,0-1,0 0,-1 0,1 0,-1 0,1 0,-1 0,0 0,2-4,-3 4,0 0,0-1,0 1,0-1,-1 1,1 0,-1-1,1 1,-1 0,0-1,0 1,0 0,0 0,0 0,0 0,-1 0,1 0,-1 0,1 0,-1 1,-3-4,-13-10,-1 0,-1 1,0 1,-34-17,36 21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18:35.12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208 1867,'0'-1197,"-1"1184,-1-1,0 1,-1 0,0 0,-1 0,-10-21,7 19,2-1,-1 0,-5-33,6-22,6-101,2 56,-3 113,0 0,0 0,0 0,0 0,-1 0,1 1,-1-1,0 0,0 0,0 0,0 0,0 1,-1-1,1 1,-1-1,0 1,-2-4,3 5,0 1,0-1,0 1,0-1,0 1,0-1,0 1,0 0,0-1,-1 1,1 0,0 0,0 0,0 0,0 0,0 0,-1 0,0 0,-1 1,0 0,0 0,1 0,-1 0,1 1,-1-1,1 1,-1 0,1-1,-2 4,-1-1,1 1,0 0,0 0,0 0,1 0,0 1,0-1,0 1,1 0,-3 9,-1 8,-4 36,0 1,-2-2,57-148,-30 63,-1-1,-1-1,18-56,-30 79,1 0,0 0,0 0,0 0,1 1,0-1,0 0,6-6,-8 11,-1 0,1 0,0 0,0 1,0-1,0 0,0 1,0-1,0 1,0-1,0 1,0-1,0 1,0-1,1 1,-1 0,0 0,0 0,2 0,-1 0,0 1,0-1,-1 1,1 0,0 0,-1-1,1 1,0 1,-1-1,1 0,-1 0,0 0,1 1,-1-1,0 1,2 2,4 7,0-1,-1 2,0-1,-1 1,0 0,4 16,12 77,-18-78,2 0,2 0,14 39,-15-49,-1-5,1 1,-1-1,13 18,-18-30,0 1,1-1,-1 0,0 0,0 1,0-1,1 0,-1 1,0-1,0 0,0 0,1 1,-1-1,0 0,1 0,-1 0,0 0,0 1,1-1,-1 0,0 0,1 0,-1 0,0 0,1 0,-1 0,0 0,1 0,-1 0,0 0,1 0,-1 0,0 0,1 0,-1 0,1 0,5-13,-2-20,-4 33,0-14,0 1,-1 0,-1 0,0-1,-1 1,-8-23,-37-75,30 75,-15-47,33 82,-1-1,1 0,0 1,-1-1,1 1,-1-1,0 1,1 0,-1-1,0 1,0-1,0 1,0 0,0 0,0 0,0 0,-2-2,2 3,0 1,1-1,-1 0,0 1,1-1,-1 1,1-1,-1 1,1-1,-1 1,1 0,-1-1,1 1,0 0,-1-1,1 1,0 0,-1-1,1 1,0 0,0 0,0-1,0 1,0 1,-8 61,6 381,4-214,-1-211,1 0,1-1,6 23,-4-19,4 39,-9 26,-2-60,2 0,5 40,-2-53,1 0,0 0,11 21,-9-20,0 0,7 28,-1 46,-9-55,8 34,-7-44,3 39,-6-41,1 0,8 31,-3-22,-2-1,-1 0,1 36,-7 94,0-57,-1-97,-2-13,-5-15,4-7,2 0,1-1,1 0,3-52,1 50,-2-1,-1 1,-10-58,2 35,-2-75,12 672,-1-1103,0 978,-7-373,-4-24,11-20,-1 1,1-1,-1 0,1 1,-1-1,1 0,-1 1,0-1,1 0,-1 0,1 0,-1 0,0 1,1-1,-1 0,0 0,1 0,-1 0,0 0,1-1,-1 1,0 0,1 0,-1 0,1-1,-1 1,0 0,0-1,0 0,-1 0,0-1,1 1,-1-1,1 0,0 1,0-1,-1 0,1 0,0 0,0 0,1 0,-1 0,0 0,1 0,-1 0,1-3,-5-41,5 39,-2-310,5 145,-3-575,-1 728,-1 0,-1 1,-6-22,4 18,-4-40,7-153,3 119,-1 90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19:23.93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54 24,'-5'-5,"-7"-2,-6 0,-1 2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18:39.54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 91,'3'8,"-1"0,1 0,1 0,4 9,19 46,-21-30,-2 0,1 60,-5-87,-1-38,1-4,-2 1,-9-47,-4-27,10 64,-1 22,1 17,-1 16,2 7,0-1,2 0,0 1,1-1,1 30,16 86,-8-87,1 62,-9-65,0-36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18:40.36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0 228,'1'-5,"-1"1,1-1,0 1,0 0,1 0,-1-1,1 1,0 0,0 0,0 0,1 1,-1-1,1 0,0 1,0 0,0 0,1 0,-1 0,1 0,-1 1,1-1,6-2,10-5,0 0,1 2,25-7,-37 12,73-18,-60 16,0 0,0-1,-1-1,1-1,-1-1,29-17,-46 19,-12 5,-17 5,-8 7,0 2,1 1,0 1,-41 26,3-3,62-33,0 0,0 0,1 0,-1 1,1 0,0 1,1-1,-1 1,1 0,0 1,-8 11,4 2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18:42.69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68 336,'-1'0,"1"0,-1 0,1 0,0 0,-1 0,1 0,0 0,-1 0,1 0,0 0,-1 0,1 0,-1 0,1 0,0 0,-1 0,1-1,0 1,-1 0,1 0,0 0,0 0,-1-1,1 1,0 0,-1 0,1-1,0 1,0 0,0-1,-1 1,1 0,0-1,6-10,18-9,70-38,49-35,-139 90,6-4,-1 0,0 0,0-1,-1 0,0-1,14-18,-22 26,0 1,0-1,1 0,-1 0,0 0,0 0,0 0,0 0,0 0,0 1,0-1,0 0,0 0,-1 0,1 0,0 0,0 1,-1-1,1 0,-1 0,1 0,-1 1,1-1,-1 0,1 1,-1-1,0 0,1 1,-1-1,0 1,1-1,-1 1,0-1,0 1,0-1,1 1,-1 0,0 0,0-1,-1 1,-38-9,26 8,0 1,0 0,1 1,-1 0,1 1,-1 0,1 1,-1 1,-13 6,41-15,0 0,0 2,17-3,-27 5,0 0,0 1,-1-1,1 1,0 0,0 0,0 1,0-1,0 1,-1 0,1 0,0 0,-1 0,1 0,-1 1,1 0,-1 0,4 2,-6-3,-1 1,1-1,-1 0,1 1,-1-1,1 0,-1 1,0-1,0 1,0-1,0 0,0 1,0-1,0 1,0-1,0 1,-1-1,1 0,0 1,-1-1,0 0,1 1,-1-1,0 0,1 0,-1 0,0 0,-2 2,-27 32,30-35,-20 17,-1-1,-1 0,-44 22,11-6,39-22,-4 3,0 0,-33 27,46-27,16-11,19-10,12-11,-2-2,0-2,-2-1,-1-2,0-2,-2-1,52-58,-84 85,1 0,0 0,0-1,-1 1,1 0,-1-1,0 1,0-1,0 1,0-1,0 1,0-1,0-4,-1 6,0 0,-1-1,1 1,0 0,-1 0,1-1,-1 1,0 0,1 0,-1 0,0 0,1 0,-1 0,0 0,0 0,0 0,0 0,0 0,0 1,0-1,0 0,-1 1,1-1,0 1,0-1,0 1,-1 0,1-1,0 1,-2 0,-10-3,-1 1,0 0,1 1,-1 0,0 1,1 1,-1 0,0 1,1 1,-25 7,38-10,-1 0,1 0,0 0,-1 0,1 0,-1 0,1 0,-1 0,1 0,-1 1,1-1,0 0,-1 0,1 1,-1-1,1 0,0 0,-1 1,1-1,0 1,-1-1,1 0,0 1,0-1,-1 0,1 1,0-1,0 1,0-1,-1 1,15 5,35 0,-41-5,-5-1,1 1,-1-1,0 1,0 0,0 0,0 0,0 0,0 0,0 0,0 1,0 0,0-1,3 5,-5-5,0 0,-1 0,1 0,0 1,-1-1,0 0,1 0,-1 1,0-1,1 0,-1 1,0-1,0 1,0-1,0 0,0 1,0-1,-1 0,1 1,0-1,-1 0,1 1,-1-1,0 0,1 0,-1 0,0 1,1-1,-1 0,0 0,0 0,0 0,0 0,-2 0,-9 11,-1-1,0 0,-1-1,0-1,-1 0,-30 13,19-9,-30 19,-14 19,51-38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18:44.68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3 744,'0'-8,"-1"7,1 1,0 0,0-1,0 1,0 0,-1-1,1 1,0 0,0-1,0 1,0-1,0 1,0 0,0-1,0 1,0 0,0-1,0 1,0-1,0 1,0 0,1-1,-1 1,0 0,0-1,0 1,0 0,1-1,-1 1,0 0,0 0,1-1,-1 1,0 0,1 0,-1-1,0 1,0 0,1 0,-1 0,0 0,1-1,-1 1,1 0,-1 0,0 0,1 0,-1 0,0 0,1 0,-1 0,0 0,1 0,-1 0,1 0,-1 0,0 1,1-1,0 0,0 0,0 1,0-1,0 0,1 0,-1 0,0 0,0 0,1-1,-1 1,0 0,0 0,1-1,-1 1,0-1,0 1,0-1,0 0,0 1,0-1,0 0,0 0,0 1,0-1,0 0,0-2,2 0,-1 0,0-1,0 0,-1 1,1-1,-1 0,2-6,2-38,-5 55,-1 18,1-24,1 0,-1 0,0 0,0-1,0 1,0 0,1 0,-1 0,0 0,1-1,-1 1,1 0,-1 0,1-1,-1 1,1 0,-1-1,1 1,0 0,-1-1,1 1,0-1,1 1,0 1,-7-4,-11-9,12 4,0 0,1 0,0 0,0 0,1-1,0 1,0-1,1 1,-1-14,2-77,1 61,0-16,1 14,-2 0,-1 0,-11-62,5 66,2 0,-2-44,7 54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3:34.21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22 1,'-1'0,"0"-1,0 1,1 0,-1 0,0 0,0 0,1 0,-1 0,0 1,1-1,-1 0,0 0,0 0,1 1,-1-1,0 0,1 1,-1-1,1 1,-1-1,0 1,1-1,-1 1,1-1,-1 1,1-1,-1 1,1 0,0-1,-1 1,1-1,0 1,0 0,-1 0,1-1,0 1,0 0,0-1,0 1,0 0,0 0,0-1,0 1,0 0,0 0,0-1,0 1,1 0,-1 0,0-1,0 1,1 0,-1-1,1 1,-1-1,0 1,2 1,1 4,1-1,0 1,0-1,0 1,8 6,105 87,-97-85,1-1,0-1,0 0,31 10,-46-19,0-1,0 0,1 0,-1 0,1-1,0 0,-1 0,1 0,0-1,0 0,-1-1,1 0,0 0,-1 0,1 0,10-5,8-5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19:30.96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36 150,'0'-25,"0"-32,0 54,0 0,0 0,-1 0,1 0,-1 1,0-1,0 0,0 0,0 1,-1-1,1 1,-1-1,1 1,-4-4,4 5,1 1,0-1,-1 1,1 0,0-1,-1 1,1-1,0 1,-1 0,1-1,-1 1,1 0,0-1,-1 1,1 0,-1 0,1-1,-1 1,1 0,-1 0,1 0,-1 0,0 0,1 0,-1 0,1 0,-1 0,1 0,-1 0,1 0,-1 0,1 0,-1 0,1 1,-1-1,1 0,-2 1,4 0,7-11,-3 0,-7 15,-5 21,1 238,6-167,1-65,2 0,2 0,1 0,1-1,13 32,-14-41,9 28,29 102,-19-61,6 35,21 114,-52-237,6 38,-2-1,-2 1,-2 0,-4 52,0-1,3 506,2-570,1 1,8 38,-5-37,4 55,-9-8,-3-209,2 104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19:32.74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155 604,'0'-30,"-5"-122,3 129,-2 0,0 0,-2 0,-13-34,4 18,-19-71,32 100,-2-10,-1 0,-1 1,-11-28,17 47,0-1,0 1,0 0,-1-1,1 1,0 0,0-1,0 1,0 0,0-1,-1 1,1 0,0 0,0-1,0 1,-1 0,1-1,0 1,0 0,-1 0,1 0,0-1,-1 1,1 0,0 0,-1 0,1 0,0 0,-1-1,1 1,0 0,-1 0,1 0,0 0,-1 0,1 0,0 0,-1 0,1 0,-1 0,1 1,-8 15,2 28,2 3,1 0,9 87,-3-118,1 0,1 0,8 17,8 29,62 267,-47-137,-10-41,-2 16,-10-56,-1-30,-1-19,4 96,-14-133,0 1,8 26,-4-26,3 52,-9 212,-1-131,1-157,0 0,0 1,0-1,0 0,0 1,-1-1,1 0,-1 1,1-1,-1 0,0 0,0 1,0-1,-3 3,3-4,0-1,0 1,0 0,0-1,0 0,-1 1,1-1,0 0,0 1,-1-1,1 0,0 0,0 0,-1 0,1 0,0 0,0 0,-1-1,1 1,0 0,0-1,0 1,0-1,-1 1,1-1,0 0,0 1,0-1,-2-2,-5-3,0 0,0-1,1 0,0 0,0-1,1 0,0 0,0 0,0-1,-4-12,-4-7,3-1,-9-30,16 50,10 30,10 37,9 32,-17-55,24 62,-32-95,1-1,-1 1,1-1,-1 1,1-1,0 1,0-1,0 0,0 0,0 1,0-1,0 0,0 0,0 0,0 0,1 0,-1 0,0 0,1-1,-1 1,3 0,-3-1,1 0,-1-1,1 1,-1-1,0 1,1-1,-1 0,0 1,1-1,-1 0,0 0,0 0,0 0,0 0,0 0,0 0,0-1,0 1,0 0,-1 0,1-1,0 1,0-3,21-41,26-78,2-8,-38 101,-10 23,0 0,1 1,0-1,0 1,0 0,1 0,0 0,8-10,-2 10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19:33.94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93 64,'2'13,"0"0,1 0,1-1,0 1,0-1,1 0,1 0,8 13,0 2,32 80,49 169,-46-125,-46-141,1-1,-1 0,0 0,0 1,-1-1,0 0,-1 1,0-1,0 1,-2 11,1-21,0 0,0 1,0-1,0 1,0-1,0 1,0-1,-1 0,1 1,0-1,0 1,-1-1,1 0,0 1,0-1,-1 0,1 1,0-1,-1 0,1 0,0 1,-1-1,1 0,-1 0,1 0,0 1,-1-1,1 0,-1 0,1 0,0 0,-1 0,1 0,-1 0,0 0,-17-10,-12-22,-13-29,2-1,3-2,3-2,3-1,3-2,-30-108,52 156,1-1,2 0,0 0,1 0,1 0,1 0,3-29,-1 48,-1 1,1 0,0-1,0 1,0 0,0 0,0-1,0 1,1 0,-1 0,1 0,-1 0,1 1,0-1,0 0,3-2,0 1,0 1,0-1,0 1,0 0,0 0,1 0,6 0,3 0,0 0,0 1,0 1,27 2,-35-1,1 0,-1 1,1 0,-1 0,1 0,-1 1,0 0,0 0,0 1,-1 0,1 0,-1 1,0 0,0 0,5 6,-5-4,-1 0,0 1,-1-1,0 1,0 0,0 0,-1 0,0 1,-1-1,0 1,0-1,-1 1,0 9,2 20,-4 49,1-74,-2-1,0 1,0-1,-1 1,-1-1,0 0,-10 20,5-17,0-1,-1 0,-1-1,0-1,-1 1,0-2,-1 0,0 0,-1-1,0-1,-28 15,21-13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19:34.52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59 392,'-2'-4,"0"0,0 0,0 0,-1 0,1 0,-1 1,0-1,0 1,0 0,-8-6,0-3,9 11,1 0,0 0,0 0,1 0,-1 0,0-1,0 1,1 0,-1-1,0 1,1-1,0 1,-1 0,1-1,0 1,0-1,-1 1,1-1,0 1,1-1,-1 1,0-1,0 1,1-1,0-2,1 1,0 0,0 0,0 0,0 0,1 0,-1 0,1 1,0-1,0 1,4-3,10-6,0 2,1 0,20-6,-38 15,156-52,-46 17,-106 33,-1 1,1-1,-1 1,1-1,-1 0,0-1,0 1,0 0,0-1,0 0,-1 0,1 0,-1 0,1 0,-1 0,2-4,-4 5,1 0,0 1,-1-1,0 0,1 0,-1 0,0 0,0 1,0-1,0 0,0 0,0 0,-1 0,1 1,0-1,-1 0,0 0,1 1,-1-1,0 0,0 1,0-1,0 1,0-1,0 1,0-1,-1 1,1 0,0 0,-1 0,1-1,-1 1,0 1,1-1,-3-1,-7-3,0 1,0 0,0 0,-1 1,0 1,-23-3,3 2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19:34.90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12 90,'-5'0,"-1"-5,9-2,6-4,10-2,13-2,6 1,1 2,-1 4,-7 3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19:35.26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6 85,'-5'0,"8"0,5-5,10-1,7-6,5 0,7-4,3 2,-1 3,-7 3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19:36.09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0,'24'49,"-3"16,21 103,13 43,2-61,-54-144,0-10,1-23,-2-38,-5-283,4 342,-1 0,1 0,0 1,0-1,1 0,0 1,0-1,0 1,0-1,1 1,0 0,0 0,4-4,-5 7,-1 0,1 0,-1 1,1-1,0 1,0-1,-1 1,1-1,0 1,0 0,1 0,-1 0,0 0,0 1,0-1,1 0,-1 1,0 0,1-1,-1 1,0 0,1 0,-1 0,0 1,0-1,1 1,-1-1,0 1,0 0,1-1,-1 1,0 0,0 1,3 1,3 3,-2-1,1 1,0 1,-1-1,0 1,-1 0,0 0,0 1,0 0,-1 0,0 0,3 10,4 15,12 63,-13-49,5 49,-11-65,13 53,-17-83,0 0,0 1,0-1,0 0,1 1,-1-1,0 0,1 0,-1 0,1 0,0 1,-1-1,1 0,0 0,-1 0,1 0,0 0,0 0,0-1,0 1,0 0,0 0,0-1,0 1,2 0,-2-1,0-1,1 0,-1 1,0-1,0 0,0 0,0 0,0 0,0 0,0 0,-1 0,1 0,0 0,0 0,-1 0,1 0,-1-1,2-1,4-13,-1 0,5-25,32-250,-28 213,-12 70,0 0,0 1,1-1,0 1,1 0,-1 0,9-11,-11 16,-1 1,1 0,0 0,0 0,0 0,0 0,0 0,0 0,1 0,-1 0,0 0,0 1,1-1,-1 1,0-1,1 1,-1-1,0 1,1 0,-1-1,1 1,-1 0,1 0,1 0,-1 1,0 0,0 0,0 0,0 0,0 0,-1 0,1 1,0-1,-1 1,1-1,-1 1,0-1,1 1,1 3,4 8,-1 1,0-1,7 26,-11-34,40 176,-17-66,-17-91,1-5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19:36.96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333 179,'-3'-3,"0"-1,1 1,0-1,0 0,0 0,0 0,1-1,-1 1,1 0,0 0,-1-9,2 8,-1 0,0 0,0 0,-1 0,1 0,-1 1,0-1,0 1,-5-7,2 5,-1 0,0 0,0 0,-1 1,0 0,1 1,-2-1,1 2,0-1,-1 1,0 0,0 0,1 1,-12-2,13 3,1 0,0 0,-1 1,1 0,0 0,-1 0,1 0,0 1,-1 0,1 0,0 1,0 0,0-1,0 2,0-1,0 0,1 1,-1 0,1 0,-1 1,1-1,-6 8,3-2,1 0,0 1,0-1,1 1,1 1,0-1,0 1,1 0,0 0,1 0,0 0,0 0,2 0,-1 1,3 20,-1-28,0 0,1 1,0-1,0 0,0 1,0-1,1 0,0-1,-1 1,1 0,1-1,-1 0,0 1,1-1,0-1,-1 1,1 0,0-1,1 0,-1 0,0 0,7 1,-7-1,0 0,1-1,-1 0,0 0,1 0,-1 0,1-1,0 0,-1 0,1 0,-1 0,1-1,-1 0,1 0,-1 0,0 0,1-1,-1 0,0 1,0-2,0 1,6-4,-4-1,0 0,0-1,-1 0,0 1,0-2,-1 1,0 0,0-1,-1 0,0 0,-1 0,3-18,-4 24,-1 0,1 0,-1 1,1-1,0 0,0 1,0-1,0 0,1 1,-1-1,1 1,-1 0,1 0,0-1,3-2,-3 4,0 0,0 0,0 0,0 0,0 1,0-1,0 0,0 1,0 0,0-1,1 1,-1 0,0 0,0 0,0 1,1-1,-1 0,0 1,0-1,3 2,6 4,0-1,0 1,-1 1,0 0,0 0,-1 1,0 1,9 9,19 17,-2-2,-1 1,-2 2,42 59,-68-87,-1 0,0 1,-1-1,0 1,0 0,-1 0,0 1,0-1,-1 1,0-1,0 17,-2-20,0 0,0 0,-1 0,1 0,-1 0,-1 0,1 0,-1 0,0-1,-1 1,1 0,-1-1,0 0,-1 0,1 0,-1 0,0 0,0-1,-7 6,0-1,-1 0,-1-1,1-1,-1 0,-1 0,1-1,-1-1,0-1,-15 4,-1-3,0-1,0-2,-43-2,66 0,-1 0,1-1,0 0,-1 0,1-1,0 0,0 0,0 0,0-1,0 0,1-1,-1 1,1-1,0-1,0 1,0-1,1 0,-1 0,-6-10,0-6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19:37.69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17 342,'0'-2,"-1"0,1 0,0 0,-1 1,1-1,-1 0,0 0,1 1,-1-1,0 1,-2-3,3 3,-1 0,0 0,0 0,1 0,-1-1,1 1,-1 0,1 0,-1 0,1-1,0 1,-1 0,1 0,0-1,0 1,0 0,0-1,0 1,0 0,0 0,1-1,-1 1,0 0,1 0,-1-1,1 1,0-1,3-3,0 0,0 0,0 0,1 1,0-1,0 1,0 1,0-1,0 1,7-3,4-3,1 1,23-6,6 0,48-15,-86 25,0 1,0-1,0-1,0 0,-1 0,1 0,-1-1,8-9,-14 14,1 0,-1 0,0-1,0 1,0 0,0-1,-1 1,1-1,0 1,-1-1,1 1,-1-1,1 1,-1-1,0 1,1-1,-1 0,0 1,0-1,0 0,0 1,-1-1,1 1,0-1,-1 0,1 1,-1-1,1 1,-1-1,0 1,0-1,0 1,0 0,0-1,0 1,0 0,0 0,-2-2,-5-3,0 0,-1 0,1 1,-1 0,-10-3,13 5,-19-9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19:39.74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1180,'0'-1,"-1"0,1 1,0-1,0 0,0 0,0 0,0 0,0 0,1 0,-1 0,0 0,0 1,0-1,1 0,-1 0,1 0,-1 1,0-1,1 0,-1 0,1 1,0-1,-1 0,1 1,1-2,-1 2,0 0,0 0,0 0,0 0,0 1,0-1,0 0,-1 0,1 1,0-1,0 1,0-1,0 1,0-1,-1 1,1-1,0 1,1 1,4 4,0 0,0 1,-1 0,6 7,68 122,-78-134,0 0,0 0,0 0,0-1,0 1,0 0,1 0,-1-1,1 1,-1-1,1 1,-1-1,1 0,0 1,0-1,0 0,0 0,0-1,0 1,0 0,0 0,0-1,0 0,0 1,0-1,0 0,1 0,-1 0,0 0,3-1,0 0,0-1,0 0,0-1,0 1,0-1,0 0,-1 0,1-1,-1 1,0-1,4-4,4-7,-1 0,-1-1,0 0,-1-1,-1 0,11-33,6-8,4-20,-22 56,0 2,21-40,-28 59,0 1,0-1,1 1,-1-1,0 1,0-1,0 1,1 0,-1-1,0 1,1-1,-1 1,1-1,-1 1,0 0,1-1,-1 1,1 0,-1-1,1 1,-1 0,1 0,-1 0,1-1,-1 1,1 0,-1 0,1 0,0 0,5 14,-5 25,-7-22,0 1,-2-1,0-1,0 0,-2 0,-16 21,16-22,-3 4,-54 76,58-84,-1 0,0 0,-1-1,0-1,-21 15,30-23,0 1,0-1,-1 0,1 1,0-1,-1-1,1 1,0 0,-1 0,1-1,-1 1,1-1,-1 0,0 0,1 0,-1 0,1 0,-1-1,1 1,-1-1,1 0,-1 1,1-1,0 0,-1 0,1-1,0 1,0 0,0-1,-3-2,1 0,0-1,1 0,0 1,-1-1,2 0,-1-1,1 1,-1 0,1-1,1 0,-1 1,0-9,-11-83,7 41,-20-79,19 118,7 16,0 1,-1 0,1 0,0 0,0 0,0 0,0 0,0 0,0-1,0 1,0 0,0 0,0 0,-1 0,1 0,0 0,0 0,0 0,0 0,0 0,0-1,-1 1,1 0,0 0,0 0,0 0,0 0,0 0,-1 0,1 0,0 0,0 0,0 0,0 0,0 0,0 0,-1 0,1 1,0-1,0 0,0 0,0 0,0 0,0 0,-1 0,1 0,0 0,0 0,-1 2,1 1,-1-1,0 0,1 0,0 0,0 0,-1 0,1 1,0-1,1 0,0 4,4 18,1-1,1 0,14 32,-4-12,50 112,-32-78,-34-74,0 0,1 0,-1-1,1 1,-1-1,1 1,0-1,4 4,-6-6,1 1,-1-1,0 0,1 0,-1 0,0 1,1-1,-1 0,1 0,-1 0,0 0,1 0,-1 0,1 0,-1 0,0 0,1 0,-1 0,0 0,1 0,-1 0,1 0,-1 0,0 0,1-1,0 1,9-16,-6 1,-1-1,0 1,-1-1,-1 1,0-31,-2 27,2 0,0 0,6-32,2 1,-2-1,-2 0,-3 0,-5-69,0 13,4-551,-1 654,0-1,-1 0,1 1,-1-1,1 1,-1-1,-1 0,1 1,-4-8,-8-7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2:48.57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12 1,'-5'0,"-2"0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3:34.95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244 79,'-2'-1,"-1"0,1-1,-1 1,1-1,0 1,0-1,0 0,0 0,0 0,0 0,0-1,-1-2,-11-10,9 10,0 1,0 0,0 1,-1-1,1 1,-1 0,1 1,-1-1,0 1,-10-2,12 4,0 0,1 0,-1 0,0 0,1 1,-1 0,0-1,1 2,-1-1,1 0,-1 1,1-1,0 1,0 0,-1 0,1 0,1 1,-1-1,-3 4,0 0,0 1,1 0,0 0,1 0,-1 0,1 1,1 0,-1 0,1 0,1 0,-4 15,4-9,0 1,0-1,2 1,0 0,3 29,-3-41,1 0,-1 0,1 0,0 0,-1 0,2 0,-1 0,0-1,0 1,1 0,-1-1,1 1,0-1,0 1,0-1,0 0,0 0,1 0,-1 0,1 0,-1 0,1-1,0 1,-1-1,1 0,0 0,0 0,0 0,0 0,0-1,0 1,0-1,0 0,0 0,0 0,0 0,4-1,-1 0,0 0,1-1,-1 0,0 0,0 0,0-1,-1 1,1-1,0-1,-1 1,0-1,0 0,0 0,0-1,-1 1,0-1,5-6,-4 2,-1-1,0 0,0 0,-1 0,0 0,1-15,-3 21,-1 4,0 0,0 0,0 0,0-1,0 1,0 0,0 0,0-1,0 1,0 0,0 0,1 0,-1-1,0 1,0 0,0 0,0 0,0 0,1 0,-1-1,0 1,0 0,0 0,1 0,-1 0,0 0,0 0,0 0,1-1,-1 1,0 0,0 0,0 0,1 0,-1 0,0 0,0 0,1 0,-1 0,11 7,14 16,-19-17,137 145,-129-139,-1 2,-1 0,0 0,-1 1,-1 0,0 1,-1 0,-1 1,0 0,-2 0,0 1,0-1,3 24,-9-37,0 0,1 0,-1 0,0 0,-1 0,1 0,-1 0,0 0,0 0,0-1,0 1,-1 0,0 0,1-1,-1 1,-5 5,3-4,-1 0,0 0,0-1,0 0,0 0,-1 0,0 0,0-1,-8 3,-6 2,0-2,0 0,-1-1,0-2,-31 3,43-5,-1-1,0 0,0-1,0 0,1 0,-1-1,0-1,1 1,0-1,0-1,0 0,0 0,0-1,1 0,-1 0,2-1,-1 0,0-1,-6-7,-34-33,30 30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19:40.85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32 0,'-1'0,"0"1,0-1,1 1,-1-1,0 1,0-1,0 1,0-1,1 1,-1 0,0 0,1-1,-1 1,0 0,1 0,-1 0,1 0,-1-1,1 1,0 0,-1 0,1 0,0 0,-1 2,-5 28,5-27,-4 43,2 0,3 56,1-52,1-25,1 0,1 0,15 50,-10-43,8 51,-6 87,4 31,-3-122,1-6,3 107,-18 540,2-720,1 0,-1 0,0 0,0 1,0-1,0 0,-1 0,1 0,0 1,0-1,-1 0,1 0,-1 0,1 0,-1 0,1 1,-1-1,-1 1,1-2,1 0,-1 0,1 1,-1-1,1 0,-1 0,0 0,1-1,-1 1,1 0,-1 0,1 0,-1 0,1 0,-1-1,1 1,-1 0,1 0,-1-1,1 1,-1 0,1-1,-1 1,1-1,0 1,-1-1,-3-3,0-1,1 1,-1-1,1 0,-5-10,1-4,2 5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20:35.83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0,'1'13,"1"0,0-1,1 1,0 0,1-1,7 17,10 35,-5 14,-4 1,-3 0,-2 116,-7-169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20:36.40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32 123,'-5'0,"-7"0,-1-5,11-7,17-1,6-3,9 0,4-2,8 3,1 3,-2 4,-3 3,-7 2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20:36.76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388 35,'-10'0,"-3"10,-5 3,0 5,-1 10,-2 9,1 4,0 1,-1-3,1-2,1-3,-3-2,3-1,0-1,2-5</inkml:trace>
  <inkml:trace contextRef="#ctx0" brushRef="#br0" timeOffset="1">0 5,'0'0,"0"0,0 0,0-1,0 1,0 0,0 0,0 0,0-1,0 1,0 0,0 0,0 0,1 0,-1-1,0 1,0 0,0 0,0 0,0 0,0-1,0 1,1 0,-1 0,0 0,0 0,0 0,0 0,0 0,1-1,-1 1,0 0,0 0,0 0,1 0,-1 0,0 0,0 0,0 0,1 0,-1 0,0 0,0 0,0 0,0 0,1 0,-1 0,0 0,14 7,13 13,33 36,19 14,-53-48,2-1,0-1,1-1,1-2,1-1,56 20,-67-30,39 18,-39-14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3:36.73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149 31,'-25'5,"14"0,11-5,0 0,-1 1,1-1,0 0,0 0,0 0,0 0,0 0,0 1,0-1,0 0,0 0,0 0,0 0,0 1,0-1,0 0,0 0,0 0,0 0,0 1,0-1,0 0,0 0,0 0,0 0,0 1,0-1,0 0,0 0,0 0,1 0,-1 1,0-1,0 0,0 0,0 0,0 0,0 0,1 0,-1 0,0 0,0 1,0-1,0 0,1 0,-1 0,0 0,1 0,-1 0,1 0,-1 0,1 1,-1-1,1 0,-1 0,1 0,-1-1,1 1,-1 0,1 0,-1 0,1 0,-1 0,1 0,-1-1,1 1,-1 0,0 0,1-1,-1 1,1 0,-1-1,0 1,1 0,-1-1,0 1,1-1,-1 1,0-1,0 1,0 0,1-1,-1 1,0-1,0 1,0-1,0 1,0-1,0 1,0-1,0 1,0-1,0 1,0-1,0 0,0 1,0-1,0 1,1-1,-1 1,0 0,0-1,0 1,0 0,0-1,0 1,0-1,0 1,0 0,0-1,0 1,0 0,0-1,0 1,0-1,-1 1,1 0,0-1,0 1,0 0,-1-1,1 1,0 0,0-1,-1 1,1 0,0 0,0-1,-1 1,1 0,0 0,-1 0,1-1,0 1,-1 0,1 0,-1 0,1 0,0 0,-1 0,1 0,0 0,-1 0,1 0,-1 0,1 0,0 0,-1 0,1 0,0 0,-1 0,1 0,-1 1,1-1,0 0,-1 0,1 0,0 1,0-1,-1 0,-2 3,-1 1,1-1,1 0,-1 1,0-1,1 1,0 0,0 0,0 0,0 0,0 1,-1 6,3-9,-1-1,1 1,-1 0,1-1,0 1,0-1,-1 1,1 0,1-1,-1 1,0 0,0-1,0 1,1 0,-1-1,1 1,0-1,-1 1,1-1,0 1,0-1,0 1,0-1,0 0,0 0,0 1,0-1,1 0,-1 0,0 0,1 0,-1 0,1-1,-1 1,1 0,1 0,-2-1,0 0,0 0,0 1,0-1,0 0,0 0,0 0,0 0,0-1,-1 1,1 0,0 0,0-1,0 1,0 0,0-1,0 1,0-1,0 1,-1-1,1 1,0-1,0 0,-1 1,1-1,0 0,-1 0,1 0,-1 1,1-1,-1 0,1 0,-1 0,0 0,1 0,-1 0,0 0,0-1,1-1,0 0,-1 0,1 0,-1 0,0 0,0 0,0 0,-1-1,1 1,-1 0,0-3,0 4,0 0,0 0,0 0,0 0,0 0,0 0,0 0,0 1,-1-1,1 0,-1 1,1-1,-1 1,0 0,0 0,1-1,-4 0,3 1,0 1,1 0,-1-1,0 1,1 0,-1 0,0 0,1 0,-1 1,0-1,1 0,-1 1,0-1,1 1,-1-1,1 1,-1 0,-1 1,0 0,-1 1,1-1,0 1,0 0,0 0,0 1,0-1,1 0,-1 1,1 0,0 0,0-1,0 1,1 0,0 0,-2 7,2-8,1-1,0 1,0 0,0-1,0 1,1-1,-1 1,1-1,-1 1,1-1,0 1,0-1,0 1,0-1,0 0,1 0,-1 1,1-1,-1 0,1 0,0-1,0 1,0 0,2 1,-2-2,-1 0,1 0,0 0,0 0,-1-1,1 1,0-1,0 1,0-1,0 0,0 0,-1 0,1 0,0 0,0 0,0 0,0 0,0-1,0 1,-1-1,1 0,0 1,0-1,-1 0,1 0,0 0,-1 0,1 0,-1-1,1 1,-1 0,0-1,2-1,0 0,0-1,-1 0,1 0,-1 1,1-2,-1 1,-1 0,1 0,0-1,-1 1,0-1,0 1,-1-1,1 1,-1-1,0 1,0-1,0 0,-1 1,0-6,0 7,-1-1,1 1,0 0,-1 0,0-1,1 1,-1 0,-1 1,1-1,0 0,-1 1,1-1,-1 1,0 0,0 0,0 0,0 0,0 0,0 1,0-1,-1 1,1 0,0 0,-1 0,1 0,-5 0,5 1,1 0,0 0,-1-1,1 2,0-1,-1 0,1 0,0 1,0-1,-1 1,1 0,0-1,0 1,0 0,0 1,0-1,0 0,0 0,0 1,0-1,0 1,1 0,-1-1,1 1,-3 4,2-2,0 0,0 0,1 0,-1 1,1-1,0 1,0-1,1 1,-1-1,1 1,0-1,1 10,-1-10,1 0,0 0,0-1,0 1,0 0,1 0,-1 0,1-1,0 1,0-1,0 1,0-1,1 0,4 4,-6-5,1-1,0 0,0 1,0-1,0 0,1 0,-1-1,0 1,0 0,1-1,-1 1,0-1,1 0,-1 1,0-1,1 0,-1-1,0 1,1 0,-1-1,0 1,1-1,-1 0,0 0,0 0,3-1,-1-1,0 1,-1-1,1 0,-1 0,0 0,0 0,0-1,0 1,0-1,-1 0,0 0,0 0,0 0,2-5,-3 6,0 1,0-1,0 1,0-1,-1 1,1-1,-1 0,0 1,0-1,0 0,0 1,0-1,0 0,-1 1,1-1,-1 0,0 1,0-1,0 1,0-1,0 1,-1 0,1 0,-4-4,4 5,0 0,0 0,0 0,-1 0,1 0,0 1,-1-1,1 1,-1-1,1 1,0-1,-1 1,1 0,-1 0,1-1,-1 1,1 0,-1 0,1 1,-1-1,1 0,-3 1,-11 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3:47.13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0 110,'0'-5,"10"-2,4-4,4-1,4 1,3 3,-1-2,-1 1,1 1,-4-2,0 0,-3 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3:47.51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58,'0'5,"10"2,14-11,7-4,10-7,1 1,0 1,-3 4,-7 3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3:48.40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51 39,'2'8,"-1"1,1-1,1 0,-1 0,1-1,1 1,-1 0,1-1,9 12,5 12,25 66,43 141,-59-158,-25-73,13 48,-15-54,0-1,0 0,1 1,-1-1,0 0,0 1,0-1,0 0,0 1,0-1,0 0,0 1,0-1,0 1,0-1,0 0,0 1,0-1,0 0,0 1,0-1,0 0,0 1,0-1,-1 0,1 1,0-1,0 0,0 1,-1-1,1 0,0 0,0 1,-1-1,1 0,0 0,-1 0,1 1,0-1,-1 0,1 0,-1 0,-13-12,-12-27,-1-31,4 0,-23-113,37 143,5 27,0-5,0 1,1-1,1 0,0-18,2 32,0 0,0-1,1 1,0 0,0 0,0-1,0 1,0 0,1 0,0 0,0 1,0-1,0 0,0 1,1-1,0 1,0 0,0 0,0 0,0 0,0 0,5-2,-1 1,0 0,0 0,0 1,0 0,0 1,1-1,-1 1,1 1,12-2,-17 3,0 0,0 0,-1 1,1-1,0 1,0 0,0 0,0 0,-1 0,1 0,0 0,-1 1,1-1,-1 1,0 0,0 0,1 0,-1 0,0 0,0 0,-1 0,1 1,0-1,-1 1,0-1,1 1,-1 0,1 4,2 3,-1 0,-1 0,0 0,0 0,-1 0,0 0,0 0,-1 1,-1-1,0 0,-4 19,1-16,0 1,-1-2,-1 1,0 0,-1-1,0 0,0-1,-11 12,1-4,0-1,-1-1,-1-1,-1 0,0-2,-1 0,0-1,-1-1,-33 13,39-18,9-3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3:49.37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40 352,'-11'0,"-12"0,18-3,11-5,11-3,0 0,1 1,1 1,0 1,37-12,-14 6,261-84,-274 89,-10 5,-1-2,0 0,0-1,17-9,-34 15,0 1,0-1,1 0,-1 1,0-1,0 0,0 0,0 0,0 0,0 0,0 0,0 0,-1 0,1 0,0 0,-1-1,1 1,-1 0,1 0,-1-1,1 1,-1 0,0-1,1-2,-2 2,0 1,1-1,-1 0,0 0,0 0,0 1,0-1,0 0,0 1,0-1,0 1,-1-1,1 1,-1-1,-1 0,-6-4,0-1,-1 2,1 0,-1 0,-11-4,13 6,-1 0,0 0,1 0,-1 1,0 0,-1 1,1 0,0 0,0 1,0 1,-14 1,-5 8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3:50.88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7 7,'3'25,"1"0,1 0,16 45,-2-7,90 285,-91-304,-2 0,-3 0,-1 1,8 61,-20-106,0 0,0 0,1 1,-1-1,0 0,0 1,0-1,0 0,0 1,0-1,0 0,1 1,-1-1,0 0,0 1,0-1,0 0,-1 1,1-1,0 0,0 1,0-1,0 0,0 1,0-1,0 0,-1 1,1-1,0 0,0 0,0 1,-1-1,1 0,0 0,0 1,-1-1,1 0,0 0,0 0,-1 1,-10-14,-12-27,15 24,-159-355,159 349,1-1,1 0,2 0,0-1,1 1,1-1,1 0,2 1,4-36,-3 53,0 0,0-1,1 1,0 0,0 1,1-1,0 0,0 1,0 0,0 0,1 0,0 1,0-1,0 1,1 0,8-5,1 1,-1 1,1 0,0 1,1 0,25-5,-27 8,1 0,-1 1,0 0,1 2,19 0,-31 1,1-1,0 1,0-1,0 1,0 1,0-1,-1 0,1 1,-1 0,1 0,-1 0,1 0,-1 0,0 1,0 0,0-1,-1 1,1 0,-1 0,1 1,-1-1,0 0,3 7,0 4,-1-1,-1 1,0 0,0 0,-1 0,-1 0,-1 0,0 1,0-1,-2 0,0 0,0 0,-1 0,-1 0,0-1,-1 1,-1-1,0 0,0-1,-2 0,-8 12,-5 6,9-11,-1-1,-1-1,0 0,-1-1,-1 0,-27 20,25-24,0 0,-38 16,29-18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3:51.50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40 416,'-30'-5,"20"-1,10 6,0-1,0 1,0 0,0-1,0 1,0-1,1 1,-1 0,0-1,0 1,0 0,0-1,1 1,-1 0,0-1,0 1,1 0,-1 0,0-1,0 1,1 0,-1 0,0-1,1 1,-1 0,0 0,1 0,-1 0,0 0,1 0,0-1,21-8,0 1,1 1,44-7,-6 0,229-69,-281 81,1-2,-1 1,0-1,0-1,-1 0,1 0,-1-1,11-9,-17 13,1 0,-1 0,0-1,0 1,0-1,0 1,0-1,-1 0,1 0,-1 0,0 0,0 0,0 0,0 0,0 0,-1 0,1-1,-1 1,0 0,0 0,0 0,-1-1,1 1,-1 0,1 0,-1 0,0 0,0 0,-1 0,-1-3,-1-1,0 1,-1-1,0 1,0 0,0 1,-1-1,0 1,0 0,-11-6,1 1,-1 1,-31-13,11 9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3:51.85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20 1,'-5'5,"-6"1,8 1,20-2,12-1,2-7,0-3,5 0,-3 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3:52.24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78,'10'0,"14"-6,7-1,-1-4,5-2,0-2,1 1,-7 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3:40.27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355 96,'0'0,"1"0,0 0,0 0,0 0,0-1,0 1,0-1,0 1,-1 0,1-1,0 1,0-1,0 0,-1 1,1-1,0 0,-1 1,1-1,-1 0,1 0,-1 1,1-1,-1 0,1 0,-1 0,0 0,1 0,-1 0,0 0,0 0,0-1,1 0,-1 0,0-1,0 1,0 0,0 0,0 0,0 0,-1 0,1 0,-1 0,0-1,1 1,-2-2,-1 1,0 0,0 0,0 0,0 0,0 1,-1-1,1 1,-1 0,0 0,1 0,-1 1,0-1,0 1,0 0,0 0,0 0,-1 1,1-1,0 1,0 0,-7 1,0 0,0 0,0 1,0 0,1 0,-1 2,1-1,-11 6,11-4,0 1,1 0,0 0,0 1,0 1,1-1,0 1,1 0,-13 18,16-19,0 0,0 0,0 1,1-1,0 1,0 0,1 0,0 0,0 0,1 0,0 0,0 0,1 0,1 10,0-14,0 0,0-1,1 1,-1-1,1 1,-1-1,1 0,0 1,1-1,-1 0,0 0,1-1,0 1,0 0,0-1,0 0,0 0,0 0,0 0,1 0,-1 0,5 0,6 4,0-1,1-1,0-1,17 3,-22-5,1 0,0 0,-1-1,1 0,0-1,-1 0,1-1,-1 0,16-6,-20 6,-1-1,1 1,-1-1,0 0,0-1,0 1,-1-1,1 0,-1 0,0-1,0 1,0-1,-1 0,1 0,-1 0,0 0,-1 0,4-11,-3 6,0 0,0-1,-1 1,-1-1,0 0,0 0,-1 1,-1-1,0 0,-2-11,2 17,0 0,0 0,-1 1,0-1,0 0,0 1,0-1,-1 1,0-1,0 1,0 0,0 0,-1 1,1-1,-1 1,0-1,0 1,0 0,-1 1,1-1,-1 1,-8-4,0 3,1-1,-1 1,1 1,-1 0,0 1,0 1,0-1,0 2,-14 2,19-2,0 1,0 0,0 1,1 0,-1 0,1 1,-1-1,1 2,0-1,1 1,-1 0,1 0,0 1,0 0,-7 8,8-6,-42 58,44-61,0 0,0 0,1 0,-1 1,1-1,0 1,1-1,0 1,-1 0,2 0,-1 6,1-10,1 0,-1 0,1 1,0-1,0 0,0 0,0 0,1 0,-1 0,0 0,1 0,0 0,-1-1,1 1,0 0,0-1,0 1,0-1,0 0,0 0,0 0,0 0,0 0,0 0,1-1,-1 1,5 0,1 1,1-1,-1 0,0-1,1 1,-1-2,15-1,-8-1,0-1,-1 0,1-1,-1-1,0 0,0-1,17-12,-6 1,-1-1,36-37,-55 52,-1-1,1 1,0 0,0 0,0 1,0 0,8-4,-12 6,0 1,0 0,0 0,0-1,0 1,0 0,0 0,0 0,0 0,0 0,0 0,0 0,0 0,0 1,-1-1,1 0,0 1,0-1,0 0,0 1,1 0,-1 0,1 1,-1-1,0 1,0 0,0-1,0 1,0 0,0 0,0 0,-1-1,1 1,-1 0,1 0,0 4,1 10,0 1,-1 0,0 0,-2 0,0-1,-1 1,0 0,-1-1,-1 1,-1-1,-8 19,5-17,2 0,0 0,1 0,1 0,-3 25,4 1,3 48,0-66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4:01.90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101 140,'-15'0,"-11"0,-5 0,12 0,10-5,11-1,16-1,9-3,6 0,2 1,0-3,-1 1,0-3,-2 1,-1 3,-6-3,-1 2,-6 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4:02.78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206 0,'-1'0,"0"0,1 1,-1-1,0 0,0 0,1 1,-1-1,0 1,1-1,-1 0,0 1,1-1,-1 1,1 0,-1-1,1 1,-1-1,1 1,-1 0,1-1,0 1,-1 0,1-1,0 1,0 0,-1 0,1 0,0-1,0 1,0 0,0 0,0 1,3 28,14 22,-2 1,-2 1,-3 0,-2 0,2 81,-12-103,1-5,7-31,8-15,-5 5,0 1,2 1,-1 0,2 0,0 1,0 1,1 0,0 1,20-12,-23 15,1 1,-1 0,1 0,0 1,0 1,0-1,1 2,-1 0,1 0,-1 1,1 0,0 1,21 3,-29-2,1 0,-1 0,1 1,-1 0,0 0,0 0,0 0,0 1,0-1,0 1,-1 0,1 0,-1 1,0-1,0 1,0-1,0 1,-1 0,0 0,1 0,-1 0,-1 1,1-1,-1 0,2 6,0 9,0 0,-1 0,-1 0,-2 31,0-41,0-1,-1 0,0 0,-1 0,1 0,-2 0,1 0,-1-1,0 0,-1 0,1 0,-2 0,1 0,-1-1,0 0,0-1,0 1,-14 8,0 0,-1-2,-1 0,0-1,0-1,-32 9,47-16,-149 39,139-39,-1 0,0-1,0-1,1 0,-1-2,-35-5,46 4,0 0,0-1,1 0,-1-1,1 1,0-1,0 0,0-1,0 0,1 0,0 0,0 0,0-1,1 0,-1 0,1 0,-4-9,-2-9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4:03.68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145 271,'-4'0,"0"0,0 0,-1-1,1 0,0 0,0 0,0 0,0 0,0-1,0 0,0 0,1 0,-5-3,6 4,1-1,-1 1,1-1,-1 0,1 0,-1 1,1-1,0 0,0 0,0-1,0 1,0 0,1 0,-1 0,0 0,1-1,0 1,0 0,-1-1,1 1,1 0,-1-1,0 1,1 0,0-5,2-2,0 0,1 0,0 0,0 1,1-1,0 1,1 0,-1 0,2 1,-1-1,1 2,7-8,-2 5,-1 1,1 0,1 0,-1 1,1 1,1 0,18-5,-18 6,1 1,-1 1,1 0,0 1,0 1,0 0,17 2,-27-1,0 1,0 0,-1 0,1 0,-1 0,1 1,-1 0,1 0,-1 0,0 0,0 1,0 0,0 0,0 0,-1 0,1 0,-1 1,0-1,0 1,0 0,0 0,-1 0,0 1,0-1,3 8,-3-5,0-1,0 1,-1 0,0 0,0-1,-1 1,0 0,0 0,-1 0,1 0,-2 0,1 0,-1-1,-4 12,1-7,0-1,-1 0,0 0,-1 0,0-1,-1 0,-16 16,-8 1,-1-1,-1-2,-65 33,96-55,-16 12,24-13,39-14,-29 9,21-7,0 1,0 2,0 2,1 1,0 2,0 2,67 4,-102-2,1 0,-1 1,1 0,-1-1,1 1,-1 0,1 0,-1 1,0-1,0 0,0 1,1-1,-1 1,-1 0,1 0,0-1,0 1,1 3,0 0,0 0,-1 0,1 0,-1 0,-1 1,1-1,-1 0,1 8,0-2,-2-1,1 0,-1 1,-1-1,0 0,0 1,-1-1,-1 0,-3 10,2-10,-2-1,1 0,-1 0,0 0,-1-1,0 0,0 0,-1 0,0-1,0 0,-1-1,0 0,-15 7,-12 5,-1-2,-50 14,38-14,29-9,1-1,-1-1,0-1,0-1,-1 0,-39-1,51-3,0 0,1 0,-1 0,0-1,1 0,-1-1,1 0,0-1,0 1,0-1,0-1,1 0,0 0,0 0,0-1,0 0,1 0,-8-10,12 13,0-1,0 1,0 0,0-1,1 1,-1-1,1 0,0 1,0-1,0 0,1 0,0 0,-1 1,1-1,0 0,1 0,-1 0,1 1,0-1,0 0,0 0,0 1,0-1,1 1,3-7,8-15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4:04.58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424 184,'0'-10,"0"1,-1-1,0 1,0-1,-1 1,-1-1,-6-16,7 20,-1 1,0 0,-1 0,1 0,-1 0,0 1,0 0,-1 0,1 0,-1 0,0 0,0 1,-11-6,7 5,0 0,-1 1,0 0,1 0,-1 1,0 0,-1 0,1 2,0-1,0 1,0 1,-1-1,1 2,0-1,0 2,0-1,1 1,-1 1,1 0,-1 0,1 1,0 0,1 0,-1 1,1 0,0 1,1 0,0 0,0 0,0 1,1 0,0 1,1-1,-1 1,2 0,-1 0,1 1,1-1,0 1,0 0,1 0,-2 17,3-14,0-1,1 0,0 0,1 1,2 13,-2-23,-1-1,1 1,0 0,0-1,0 1,0 0,1-1,-1 0,1 1,-1-1,1 0,0 0,0 1,0-2,0 1,0 0,1 0,-1-1,0 1,1-1,-1 1,1-1,0 0,-1 0,1-1,0 1,0 0,4 0,4-1,0 0,0 0,0-1,1-1,-1 0,-1 0,1-1,20-8,-9 2,-1-2,0 0,24-17,-37 22,1 1,-2-1,1-1,-1 0,0 0,0 0,-1-1,0 0,0 0,-1-1,0 1,0-1,-1 0,0 0,-1-1,0 1,0-1,-1 0,-1 0,1 1,-2-1,1 0,-2-14,-2-8,1 25,1 22,-1 193,2-136,2-41,1-1,2 0,14 49,-9-38,6 42,-10 1,-5 115,-2-186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4:05.05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304 1,'-4'0,"1"1,-1 0,0 0,0 0,1 0,-1 1,0-1,1 1,0 0,-1 0,1 0,0 1,0-1,0 1,0 0,-3 4,-6 7,0 1,-9 17,14-23,-19 33,2 1,1 0,2 2,3 0,1 2,2 0,3 0,1 1,3 1,2 0,-1 68,6-76,0-15,0 1,5 31,-3-52,-1-1,2 1,-1 0,0-1,1 1,0-1,1 1,-1-1,1 0,0 0,0 0,0 0,1-1,0 1,7 5,-7-7,1 0,-1 0,1-1,0 0,0 0,0 0,0 0,1-1,-1 0,0 0,0-1,1 1,-1-1,1 0,-1-1,0 1,1-1,-1 0,0 0,9-4,11-8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4:05.71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36 496,'-10'3,"10"-3,-1 0,1 1,0-1,-1 0,1 0,0 0,-1 0,1 1,0-1,-1 0,1 0,0 0,-1 0,1 0,0 0,-1 0,1 0,0 0,-1 0,1 0,0 0,-1-1,1 1,0 0,-1 0,1 0,0 0,-1 0,1-1,0 1,0 0,-1 0,1-1,0 1,0 0,-1 0,1-1,0 1,0 0,0-1,-1 1,1 0,0 0,0-1,0 1,0 0,0-1,0 1,0-1,0 1,0 0,0-1,0 1,0 0,0-1,-5-23,2 0,0-1,2 1,1-1,3-27,-1-8,-2-29,0 88,0 1,0-1,0 0,0 1,0-1,0 0,0 1,0-1,0 0,0 1,0-1,0 1,1-1,-1 0,0 1,0-1,1 1,-1-1,0 1,1-1,-1 1,1-1,-1 1,1-1,-1 1,1-1,-1 1,1 0,-1-1,1 1,-1 0,1-1,-1 1,1 0,0 0,-1 0,1-1,0 1,-1 0,1 0,-1 0,1 0,0 0,-1 0,1 0,0 1,-1-1,1 0,0 0,-1 0,1 1,-1-1,2 1,37 22,-28-16,182 137,-125-91,-66-51,-1-1,1 1,0-1,-1 1,1-1,0 0,0 0,0 0,0 0,0 0,0-1,0 1,1-1,-1 1,0-1,0 0,0 0,0 0,1 0,-1 0,0 0,0 0,3-1,-3-1,1 0,-1 0,0 0,0 0,1 0,-1 0,-1 0,1-1,0 1,0-1,-1 1,0-1,1 0,-1 1,0-1,1-5,12-45,15-100,-19 88,-9 61,0 0,0-1,-1 1,0 0,0-1,0 1,0 0,-1-1,1 1,-1 0,-2-7,-9-8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4:06.19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10 41,'-1'0,"0"-1,1 1,-1-1,0 0,1 1,-1-1,1 0,-1 1,1-1,-1 0,1 0,-1 0,1 1,0-1,0 0,-1 0,1 0,0 0,0 0,0 1,0-1,0 0,0 0,0 0,0 0,0 0,0 0,0 1,1-1,-1 0,0 0,1 0,-1 0,0 1,1-1,-1 0,1 0,0 1,0-2,0 1,1 0,0 0,-1 0,1 0,0 0,0 1,0-1,0 1,-1-1,1 1,0-1,0 1,0 0,0 0,0 0,0 0,3 1,5 1,1 1,-2 0,1 1,0 0,-1 0,0 1,0 0,0 1,0 0,-1 0,0 1,0 0,10 13,4 7,-2 2,30 53,-2-3,23 18,-38-54,38 66,-62-93,-1 0,0 1,-2 0,0 1,-1-1,0 1,-2 0,2 21,-4-32,-1 1,0-1,0 0,0 1,-1-1,0 0,-1 0,0 1,0-1,0-1,-1 1,0 0,0 0,-1-1,0 0,-5 7,-45 70,54-83,0 1,-1 0,1-1,0 1,-1-1,1 1,-1 0,1-1,-1 1,0-1,1 0,-1 1,1-1,-1 1,0-1,1 0,-1 1,0-1,0 0,1 0,-1 0,0 1,0-1,1 0,-1 0,0 0,0 0,1 0,-2-1,1 1,0-1,0 0,0 0,0 0,0 0,1 0,-1 0,0-1,1 1,-1 0,1 0,-1 0,1-1,-1 1,1-3,-5-17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4:21.63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1 673,'1'-62,"70"254,-40-103,6 19,46 117,133 302,-181-423,5 12,-34-102,0-1,1 1,1-1,0-1,19 23,-23-31,0-1,1 1,-1-1,1 0,0 0,-1 0,1-1,1 0,-1 0,0 0,0-1,1 1,10 0,6 0,1-1,25-2,-18 0,94-13,-29 2,302-35,-151 15,678-86,-484 25,-168 30,-129 33,596-98,-396 101,90-10,-4-34,-375 58,361-76,-316 74,1 3,125 2,-198 12,1 1,47 13,-35-7,-21-4,-14-3,0-1,0 1,1-1,-1 0,0 0,8-1,-13 0,1 0,0 0,0 0,-1 0,1 0,0-1,-1 1,1 0,-1 0,1-1,0 1,-1-1,1 1,-1 0,1-1,-1 1,1-1,-1 1,1-1,-1 1,1-2,0 1,-1-1,0 1,1-1,-1 1,0-1,0 1,0-1,0 1,0-1,0 1,0-1,0 1,-2-3,-14-49,-2 1,-3 2,-46-83,-103-202,134 253,3-2,-25-101,35 43,9 49,10 66,-7-29,4 37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4:57.88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20 133,'0'-8,"-1"-17,1 24,0 1,0-1,0 1,0-1,0 0,0 1,0-1,0 1,1-1,-1 0,0 1,0-1,0 1,1-1,-1 1,0-1,0 0,1 1,-1-1,1 1,-1 0,0-1,1 1,0-1,0 0,1 1,-1-1,0 1,0-1,0 0,0 1,1-1,-1 0,0 0,-1 0,1 0,0 0,0 0,0 0,0 0,-1 0,1 0,-1 0,1 0,0 0,-1-1,0 1,1 0,-1-1,0 1,0 0,0 0,0-1,0 1,0 0,0-1,0-1,0 0,0 0,-1 0,1-1,-1 1,1 0,-1 0,0 0,0 0,0 0,0 0,-1 0,-2-3,4 5,0 1,-1-1,1 1,-1-1,1 1,-1-1,1 1,-1 0,1-1,-1 1,1 0,-1 0,0-1,1 1,-1 0,1 0,-1 0,0-1,1 1,-1 0,0 0,1 0,-1 0,0 0,1 0,-1 1,1-1,-1 0,0 0,1 0,-1 0,1 1,-1-1,0 0,0 1,0 0,0 1,0-1,0 0,0 0,0 1,0-1,1 1,-1-1,0 0,1 1,-1-1,1 1,-1 2,1-3,0 0,0 0,0 1,-1-1,1 0,0 0,1 0,-1 0,0 0,0 0,0 0,1 0,-1 0,0 0,1 0,-1 0,1 0,0 2,0-3,0 0,-1 1,1-1,0 0,0 0,-1 0,1 1,0-1,0 0,0 0,-1 0,1 0,0 0,0 0,0 0,-1-1,1 1,0 0,0 0,-1-1,1 1,0 0,-1-1,1 1,0 0,-1-1,1 1,0-1,-1 1,1-1,0-1,-1 2,1 0,-1 0,0-1,0 1,1 0,-1 0,0-1,1 1,-1 0,1 0,-1 0,0 0,1-1,-1 1,0 0,1 0,-1 0,1 0,-1 0,1 0,-1 0,0 0,1 0,-1 0,1 0,-1 1,0-1,1 0,-1 0,0 0,1 0,-1 1,1-1,6 15,-4 25,-3-36,-2 65,1-45,0 0,2 0,1 0,8 45,-3-39,-1 0,-2 1,1 37,-6 96,-2-59,3-86,0-23,0-32,2-21,-1 30,0-1,-6-47,2 65,0 1,0 0,0 0,-1 0,-7-10,6 10,0-1,1 1,0-1,-3-13,1-15,2-1,2 0,5-73,0 27,-3 1660,1-1566,0-1,0 1,1-1,0 0,1 1,0-1,0 0,9 13,-7-10,1 0,-2 1,6 19,2 16,-5-17,0 0,-2 0,1 38,-4-42,1-1,7 29,-5-27,4 50,-7-43,0 41,-2-69,-1 1,1 0,-1-1,-1 1,1-1,-1 0,0 1,-4 6,-7 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5:00.63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85 163,'0'-15,"1"-1,1 1,0 1,1-1,1 0,0 1,12-26,-16 39,1 0,-1 0,1 0,-1 0,1 0,-1 0,1 0,0 0,-1 0,1 1,0-1,0 0,0 0,0 1,0-1,0 0,0 1,0-1,0 1,0-1,0 1,0 0,1-1,0 1,-1 0,0 1,0-1,0 1,0-1,0 1,-1-1,1 1,0-1,0 1,0 0,0-1,-1 1,1 0,0 0,0 0,-1 0,1 0,0 1,2 4,0 0,0 0,-1 1,0-1,0 1,2 8,8 67,-4-28,4 86,-13 99,1-236,0 0,0 1,-1-1,1 0,-1 1,1-1,-1 0,0 0,0 0,-1 0,1 0,0 0,-1 0,0 0,0 0,0-1,-3 5,3-6,0 0,0 0,0 0,0-1,1 1,-1 0,0-1,0 1,0-1,0 0,-1 1,1-1,0 0,0 0,0 0,0-1,0 1,0 0,0-1,0 0,0 1,0-1,0 0,1 0,-1 0,0 0,0 0,1 0,-3-3,-8-6,1 0,1-2,0 1,0-1,1 0,1-1,0 0,0-1,-5-14,0 2,3 11,10 28,11 27,2-14,0-1,2 0,23 30,-19-29,-1 1,19 40,-35-62,0 0,1 1,-1-1,1 0,0 0,6 7,-9-12,0 0,1 1,-1-1,0 1,1-1,-1 0,1 0,-1 1,1-1,-1 0,1 1,-1-1,1 0,-1 0,1 0,-1 0,1 0,-1 0,1 0,-1 0,1 0,0 0,-1 0,1 0,0 0,0-1,0 1,0-1,0 0,0 0,0 0,0 0,0 0,0 0,0 0,-1 0,1 0,0-1,-1 1,1 0,0-2,14-25,1 0,2 1,1 1,24-27,-17 22,42-67,-65 94,0 0,-1-1,0 1,0-1,0 1,0-1,-1 0,0 0,0 0,1-5,-3 10,1-1,0 1,-1 0,1 0,0-1,-1 1,1 0,0 0,-1 0,1-1,-1 1,1 0,0 0,-1 0,1 0,-1 0,1 0,0 0,-1 0,1 0,-1 0,1 0,0 0,-1 0,1 0,-1 0,1 1,0-1,-1 0,1 0,-1 0,1 0,0 1,-1-1,1 0,0 1,0-1,-1 0,1 0,0 1,-1-1,1 0,0 1,0-1,-1 1,-15 15,-21 30,2 2,2 1,-27 55,59-101,0-1,0 1,-1-1,1 0,-1 1,0-1,1 0,-1 0,0 0,0-1,-1 1,1 0,0-1,0 1,-5 1,5-2,0-1,0 0,0 0,0 0,1 0,-1-1,0 1,0 0,0-1,1 1,-1-1,0 1,0-1,1 0,-1 0,1 0,-1 0,1 0,-1 0,1 0,0-1,-1 1,-1-3,-10-10,0 0,1-1,1-1,1 0,-14-26,23 41,1-1,-1 1,1-1,-1 0,1 1,-1-1,1 0,0 0,0 1,0-1,0 0,0 0,0 1,0-1,1 0,-1 1,1-1,-1 0,1 1,0-1,-1 1,1-1,0 1,0-1,0 1,0-1,0 1,1 0,-1 0,0 0,1-1,-1 1,0 1,1-1,-1 0,1 0,0 0,-1 1,1-1,0 1,-1-1,3 1,8-3,-1 1,1 0,0 0,20 1,134 7,-201-6,0-3,1 0,-1-2,1-2,0-1,-37-14,69 22,0-1,0 1,1-1,-1 0,0 1,1-1,-1 0,1 0,-1 0,1 0,-1 0,1-1,0 1,0 0,-1-1,1 1,-1-3,2 4,0 0,0-1,0 1,0-1,0 1,0 0,0-1,0 1,0-1,0 1,0 0,1-1,-1 1,0 0,0-1,0 1,1 0,-1-1,0 1,0 0,1-1,-1 1,0 0,1 0,-1-1,0 1,1 0,20-7,121-12,-111 13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3:40.67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135 0,'0'5,"0"12,0 14,0 5,0 3,0 0,0-3,0-1,0-2,-10-2,-3 0,-10-1,-2-1,0 1,3-1,6-4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5:08.29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55 123,'-7'0,"-1"1,11 15,25 53,66 117,-76-154,-3 1,-1 1,-1 0,-2 1,-1 0,7 59,-16-93,-1 0,0-1,0 1,0 0,1 0,-1-1,0 1,0 0,0 0,0-1,0 1,0 0,0 0,-1-1,1 1,0 0,0 0,0-1,-1 1,1 0,-1 0,-10-8,-17-34,23 34,-6-10,-108-172,102 158,2-1,1-1,1 0,-11-46,22 74,1-1,0 0,1 1,-1-1,1 0,0 1,1-1,-1 0,1 1,0-1,0 1,3-6,-1 3,1 1,0 0,1-1,-1 2,1-1,1 1,9-10,-5 6,1 1,0 0,0 0,1 1,0 1,1 0,-1 1,1 0,0 0,1 2,-1 0,1 0,0 1,0 1,0 1,1 0,-1 0,0 1,0 1,25 5,-35-5,0 1,0 0,-1 0,1 0,-1 0,1 1,-1-1,0 1,0 0,0 0,0 0,0 0,-1 1,1-1,-1 1,0-1,0 1,0 0,-1 0,0 0,1 0,-1 0,0 0,0 8,2 12,-1 1,-1-1,-3 29,1-30,-2-1,-1 0,0-1,-2 1,0-1,-2 0,-10 21,15-36,-5 12,0-1,-2 0,0 0,-15 18,21-29,-1 0,1-1,-1 0,0 0,-1 0,1-1,-1 0,0 0,0 0,0-1,0 1,-1-1,1-1,-13 4,2-6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5:10.33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0 359,'28'-1,"0"0,0-2,-1-1,1-1,-1-2,0 0,36-16,26-11,46-21,15-23,-148 78,-1-1,1 0,-1 1,1-1,-1 0,1 0,-1 0,0 0,1 0,-1 0,0-1,0 1,0 0,0-1,0 1,0-1,0 1,-1-1,1 1,0-1,0-2,-2 3,1 0,-1-1,0 1,0 0,0 0,0 0,1 0,-2 0,1 0,0 0,0 0,0 0,0 0,-1 1,1-1,0 0,0 1,-1-1,1 1,-1-1,1 1,0 0,-1 0,1 0,-3 0,-22-4,-1 1,1 2,-32 2,37 0,0 0,0-2,1 0,-1-1,1-2,-26-6,45 10,1 0,-1 0,0-1,1 1,-1 0,1 0,-1-1,0 1,1 0,-1-1,1 1,-1 0,1-1,-1 1,1-1,0 1,-1-1,1 1,-1-1,1 1,-1-2,7-7,20-3,38-3,105-9,-157 23,1 0,-1 1,1 1,13 1,-24-1,0-1,1 1,-1-1,0 1,1 0,-1 0,0 0,0 0,0 1,0-1,0 0,3 4,-4-4,-1 0,1 0,0 0,-1 1,1-1,0 0,-1 1,0-1,1 0,-1 1,0-1,0 1,0-1,0 0,0 1,0-1,0 1,0-1,0 0,-1 1,1-1,-1 0,0 3,-1 0,0 1,-1-1,1 0,-1 0,0 0,0 0,0 0,-1-1,1 1,-1-1,0 0,-5 4,-8 3,-34 14,36-17,0 0,-21 14,-6 7,-2-3,-1-2,-79 30,15-8,90-32,13-8,12-5,159-59,-126 45,-2-2,0-1,55-36,-46 26,-37 22,12-7,-1 0,26-21,-46 33,1-1,-1 1,1 0,-1-1,1 1,-1 0,1-1,-1 1,0-1,1 1,-1-1,0 1,1 0,-1-1,0 1,0-1,1 0,-1 1,0-1,0 1,0-1,0 1,0-1,0 1,0-1,0 0,0 1,0-1,0 1,0-1,0 1,0-1,-1 0,0 0,0 0,0 0,0 0,0 1,0-1,-1 0,1 1,0-1,0 1,-1-1,1 1,0-1,-2 1,-48-5,48 5,-203 1,179-1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5:13.20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1 264,'0'0,"0"-1,0 1,0-1,0 1,0-1,0 1,0-1,0 1,0 0,0-1,0 1,0-1,1 1,-1-1,0 1,0-1,0 1,1 0,-1-1,0 1,1 0,-1-1,0 1,1 0,-1-1,1 1,-1 0,0 0,1-1,-1 1,1 0,17 3,15 16,-13 0,0 1,-1 2,-1 0,-1 1,-1 0,-1 1,-1 1,-1 1,-2 0,0 0,9 38,23 63,-38-117,3 10,-9-17,-6-8,-7-9,1-1,1-1,0 0,2-1,0 0,-10-23,-18-28,23 45,-93-167,103 176,0 0,1-1,1 0,0 1,1-1,1-1,0 1,1 0,1 0,3-24,-3 34,1 0,-1 0,1 1,0-1,0 0,1 1,-1 0,1 0,0-1,0 1,1 1,-1-1,1 1,-1-1,1 1,0 0,1 0,-1 0,0 1,1 0,-1 0,1 0,0 0,0 1,9-2,4 0,0 0,0 2,0 0,1 2,32 3,-46-3,0 0,-1-1,1 2,0-1,-1 0,1 1,-1 0,0 0,0 0,1 1,-2 0,1-1,0 1,0 1,-1-1,0 0,1 1,2 5,-4-6,-1 0,1 0,-1 0,0 0,0 0,-1 0,1 1,-1-1,1 0,-1 0,0 1,0-1,0 0,-1 1,1-1,-1 0,0 0,0 1,0-1,0 0,0 0,-1 0,0 0,1-1,-1 1,0 0,-3 2,-9 10,0-1,-1-1,0 0,-1-1,0-1,-1-1,-21 11,13-8,0 2,-36 28,59-41,0-1,0 1,0 0,1 0,-1 0,0 0,1 0,0 1,-1-1,1 0,0 1,0-1,0 1,0 3,1-5,0 0,0 1,0-1,0 0,1 0,-1 0,0 0,1 0,-1 0,1 0,-1 0,1 0,-1-1,1 1,0 0,-1 0,1 0,0-1,0 1,0 0,0-1,-1 1,1 0,0-1,0 1,0-1,0 0,0 1,0-1,0 0,1 0,-1 1,0-1,0 0,0 0,0 0,2-1,6 2,0-2,0 1,0-1,0 0,0-1,0 0,-1-1,1 0,-1 0,1-1,-1 0,0 0,-1-1,1 0,-1 0,0-1,0 0,10-10,-13 11,1 0,-1 0,0-1,0 1,0-1,-1 0,0 0,0 0,-1 0,1 0,-1-1,-1 1,1-1,-1 0,0 1,-1-1,1 0,-1 1,-1-1,1 0,-1 1,0-1,-1 0,0 1,-4-10,4 12,-1 0,1 1,-1-1,0 1,0 0,-1 0,1 0,-1 0,0 1,1-1,-1 1,0 0,0 0,0 1,-1-1,1 1,0 0,-1 0,1 0,0 0,-7 1,-2-1,0 0,0 2,0-1,0 1,0 1,-15 4,25-5,0-1,0 1,0 0,0 0,0 1,0-1,0 1,0-1,0 1,1 0,-1 0,1 0,-1 0,1 0,0 1,0-1,0 1,0 0,0-1,-2 6,3-4,0 1,1-1,-1 0,1 0,0 1,0-1,1 0,-1 0,1 1,0-1,0 0,0 0,0 0,5 8,140 282,-106-214,-22-43,35 54,-53-91,0 0,0 0,0 0,0 0,0 0,0 0,0 0,0 0,0-1,0 1,0 0,1 0,-1 0,0 0,0 0,0 0,0 0,0 0,0 0,0 0,0 0,1 0,-1 0,0 0,0 0,0 0,0 0,0 0,0 0,0 0,0 0,0 0,1 0,-1 0,0 0,0 0,0 1,0-1,0 0,0 0,0 0,0 0,0 0,0 0,0 0,1 0,-5-18,-10-26,-71-138,44 101,37 73,-3-5,0 0,1 0,1-1,1 1,-1-1,2 0,0-1,-1-14,5-42,-1 65,2-1,-1 1,1 0,0 0,0 0,0 0,1 0,0 1,4-7,7-8,0 1,30-30,-35 41,0 0,1 0,-1 1,1 0,1 1,-1 0,17-6,-24 11,-1 0,1 0,0 0,0 0,-1 1,1 0,0-1,0 1,0 0,-1 0,1 0,0 1,0-1,0 1,-1 0,1-1,0 1,-1 0,1 1,0-1,2 2,-2 0,1 0,-1 0,0 1,0-1,0 1,0 0,-1 0,1 0,-1 0,0 0,3 9,-2-3,0 1,0 0,-2 0,1 0,-1 0,-1 0,1 0,-2 0,0 0,-3 15,2-20,-1 1,0 0,0-1,0 1,-1-1,0 0,0 0,-1 0,1-1,-1 0,-1 0,-6 6,-9 4,-1 0,-25 13,-21 14,51-31,2-1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5:19.35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6 1,'-5'0,"8"0,14 0,9 0,1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5:19.88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1 128,'10'0,"8"-10,12-4,0-3,1 0,-1 3,-4-1,-3 2,-4-1,-6 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5:20.55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36 127,'-5'0,"-2"5,-5 2,1-6,11-8,11-2,3-5,5-1,4 4,4-3,1-3,2 0,1-1,-1 2,-4 14,-8 8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5:21.43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1,'8'11,"2"14,-5 7,-2 0,0 34,0 6,-3-68,0 0,1 0,-1 0,1 0,0 0,0 0,1 0,-1 0,1 0,0-1,0 1,0-1,0 0,1 1,-1-1,1 0,0 0,0 0,0-1,0 1,0-1,6 3,-5-3,0-1,0 0,0 1,0-2,0 1,1 0,-1-1,0 0,1 0,-1 0,0-1,1 1,-1-1,0 0,0 0,0-1,0 1,0-1,0 0,0 0,4-3,20-14,41-36,-44 33,49-32,-35 25,-23 13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5:21.80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14,'0'-1,"0"1,0-1,0 0,0 1,0-1,0 1,0-1,1 1,-1-1,0 1,0-1,1 1,-1-1,0 1,1-1,-1 1,1-1,-1 1,0-1,1 1,-1 0,1-1,-1 1,1 0,-1 0,1-1,-1 1,1 0,0 0,-1 0,1 0,-1-1,1 1,-1 0,1 0,0 0,-1 0,1 0,-1 0,1 1,-1-1,1 0,0 0,-1 0,1 1,0-1,26 12,-20-7,0 1,-1 0,1 0,-1 0,-1 1,1 0,-1 0,0 1,-1-1,0 1,4 12,4 11,12 55,-17-60,46 246,-13-59,-37-201,0 0,8 21,-1-14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5:22.59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5:23.10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34 2,'-9'-1,"9"1,0 0,-1 0,1 0,-1 0,1 0,-1 0,1 0,-1 0,1 0,-1 0,1 0,-1 0,1 0,-1 0,1 0,-1 0,1 1,-1-1,1 0,0 0,-1 1,1-1,-1 0,1 1,0-1,-1 0,1 1,0-1,0 0,-1 1,1-1,0 1,0-1,-1 1,1-1,0 0,0 1,0-1,0 1,0-1,0 1,-1-1,1 1,0-1,1 1,-1-1,0 1,0 0,-5 28,2 0,1 0,3 57,1-32,-2-42,1 0,1 0,0 0,1-1,0 1,6 13,34 67,-25-58,-17-31,1 1,0-1,1 1,-1-1,1 0,-1 0,1 0,5 4,7 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3:41.22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334 33,'-16'-1,"0"0,0-2,-18-4,19 3,-1 1,0 0,-16 1,26 2,1 0,-1 0,1 1,0 0,-1 0,1 0,0 1,0 0,0 0,0 0,0 1,-9 5,6-1,0 0,0 0,1 1,-1-1,2 2,-1-1,1 1,1 0,0 0,0 1,0-1,-5 21,8-25,1 1,-1 0,1 0,1-1,-1 1,1 0,0 0,0 0,1 0,-1 0,1-1,1 1,-1 0,1 0,0-1,0 1,1-1,-1 0,1 0,1 0,-1 0,0 0,1-1,6 6,-4-4,1-1,-1 0,1 0,0-1,0 1,0-2,1 1,-1-1,1 0,0-1,0 0,0 0,0 0,0-1,1-1,-1 1,0-1,0-1,1 1,-1-1,0-1,0 0,0 0,0 0,0-1,-1 0,1-1,-1 0,0 0,0 0,0-1,-1 0,12-11,-8 5,0 0,-1-1,-1 0,0-1,0 0,-1 0,7-20,-12 27,0 1,0-1,0 0,-1 0,0 0,0 0,0 0,-1 0,0 0,0 0,-1 0,1 0,-1 0,-1 0,1 0,-1 0,0 1,0-1,-1 1,-6-11,5 12,0 0,0 0,0 0,-1 0,0 1,0 0,0 0,0 0,0 0,-1 1,1 0,-1 0,1 1,-1 0,0 0,1 0,-1 0,-7 1,1 0,0 0,0 1,0 0,1 1,-1 1,0-1,-20 10,3 2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5:23.63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85 476,'0'-1,"-1"0,1 0,-1 0,0 0,1 0,-1 0,0 0,1 0,-1 0,0 0,0 0,0 0,0 1,0-1,0 0,-1 0,-8-8,6 3,0 0,0 0,1 0,-1-1,2 0,-1 0,1 0,0 0,-2-9,-3-72,1 20,0 35,4 20,-1-1,1 1,1-15,1 27,-1 1,1-1,0 1,0-1,0 1,0 0,0-1,0 1,0-1,0 1,0-1,0 1,0-1,0 1,0-1,0 1,0-1,0 1,1 0,-1-1,0 1,0-1,1 1,-1 0,0-1,0 1,1 0,-1-1,0 1,1 0,-1-1,1 1,-1 0,0 0,1-1,-1 1,1 0,-1 0,0 0,1 0,-1-1,1 1,-1 0,1 0,-1 0,1 0,-1 0,1 0,-1 0,1 0,-1 1,0-1,1 0,-1 0,1 0,-1 0,1 1,-1-1,0 0,1 0,-1 1,0-1,1 0,-1 1,1 0,27 27,-23-21,66 74,41 44,-109-123,-1 1,1-1,-1 1,1-1,0 0,0 0,0 0,0-1,0 1,1-1,-1 0,0 0,5 1,-6-2,0 0,0 0,0-1,-1 1,1 0,0-1,0 0,0 1,0-1,-1 0,1 0,0 0,-1 0,1 0,-1 0,1-1,-1 1,1-1,-1 1,0-1,0 1,0-1,0 1,0-1,1-2,3-6,0 0,-1-1,0 0,-1 0,0 0,-1 0,2-19,-1-83,-3 101,-1 3,0 0,0 0,-1 1,0-1,0 0,-1 1,0-1,-7-12,-4-4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5:24.01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47,'0'-1,"0"-1,0 0,0 0,1 1,-1-1,0 0,1 1,-1-1,1 0,0 1,0-1,-1 1,1-1,0 1,0-1,0 1,0 0,1 0,-1-1,0 1,3-2,-1 2,0-1,1 0,-1 1,1 0,-1 0,1 0,-1 0,1 0,7 0,0 1,1 1,0 0,0 0,-1 1,20 5,-18-2,1 0,-1 1,1 0,-2 1,1 0,-1 1,0 1,14 12,-10-5,-1 1,-1 0,0 1,18 33,-16-25,-1 0,-1 1,-2 1,-1 0,-1 0,-1 1,-1 0,-2 1,-1 0,-2 0,1 43,-6 15,1-63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5:39.15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455 1,'-2'4,"0"1,0-1,0 1,0-1,-1 0,0 0,0 0,0-1,0 1,-1-1,1 1,-9 4,-2 5,-56 59,18-21,3 2,-73 101,104-125,-13 35,-8 11,24-49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6:08.12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112 50,'76'39,"-20"-12,-25-11,51 18,-77-33,1 1,-1 0,-1 0,1 0,0 1,0-1,-1 1,0 0,1 1,-1-1,0 1,-1 0,5 5,-5-4,0 0,0 1,-1 0,0-1,0 1,0 0,-1 0,0 0,0 0,0 1,-1 6,-1 168,-2-59,2-92,-2 0,-8 34,5-32,-3 51,9-13,1-37,-2 0,-1-1,-7 39,2-30,2 1,2 79,-1 3,-11-30,9-63,-4 54,9 466,3-266,-2 881,-2-1140,-1-1,-12 51,6-37,6-40,0-1,1 0,-1 0,0-1,1 1,0 0,-1-1,-1-3,-3-4,-18-30,-2 2,-35-38,47 58,1-1,0-1,-21-41,21 35,-25-36,37 60,2 7,8 19,14 32,101 171,-87-165,-26-46,0-1,1 1,26 25,-36-40,0 1,1-1,-1 0,1 0,-1 0,0 0,1 0,0 0,-1 0,1 0,0-1,-1 1,1-1,0 1,0-1,-1 0,1 1,0-1,0 0,0 0,-1 0,3-1,0 0,-1 0,1-1,-1 1,0-1,0 1,0-1,0 0,0-1,0 1,4-5,5-6,-1-1,0 0,14-26,-21 33,144-207,-133 193,4-6,-1-2,-1 0,23-59,-34 69,-6 19,0 0,0 0,0 0,0 0,0 0,0 0,0 0,0 0,0 0,0 0,0 0,0 0,0 0,-1 0,1 0,0 0,0 0,0 0,0 0,0 0,0 0,0 0,0 0,0 0,0 0,0 0,0 0,0-1,0 1,0 0,0 0,0 0,0 0,0 0,0 0,0 0,0 0,0 0,0 0,0 0,0 0,0 0,0 0,0 0,0-1,0 1,0 0,0 0,0 0,0 0,0 0,0 0,0 0,0 0,-16 23,7-10,-53 98,43-72,-31 46,20-37,-45 102,54-106,20-41,0-1,0 0,0 1,-1-1,1 0,0 0,-1 1,0-1,0 0,1-1,-1 1,0 0,-1 0,1-1,0 0,0 1,-1-1,1 0,-1 0,1 0,-1 0,1 0,-1-1,1 1,-1-1,-4 0,3 0,0-1,0 0,0 0,1 0,-1-1,0 1,1-1,-1 0,1 0,-1 0,1-1,0 1,0-1,0 1,0-1,-4-6,-12-18,2-1,1 0,1-2,1 0,-13-45,-23-47,37 96,19 42,21 45,7 3,73 104,-106-167,-1 1,1-1,0 0,0 0,0 1,0-1,0 0,0 0,0 0,0 0,0 0,0 0,1-1,-1 1,0 0,0 0,1-1,-1 1,1-1,2 1,-4-1,1-1,0 1,0-1,0 1,0-1,0 1,-1-1,1 1,0-1,0 0,-1 1,1-1,-1 0,1 0,-1 0,1 1,-1-1,1 0,-1 0,0 0,1 0,-1-2,3-8,0 0,-2-1,2-20,-3-325,-2 160,0 101,5-107,12 111,-9 61,4-55,-9-465,-3 265,2-341,-1 609,-1-1,-1 2,0-1,-2 0,0 1,-8-20,-3-10,7 12,-7-49,9 36,3 18,-1-42,5 48,-2 0,0 0,-8-30,2 9,1-1,3 1,1-1,6-75,-1 24,-2-100,0 1264,1-1057,0-1,1 1,0 0,1-1,0 1,0-1,1 0,6 10,-4-8,-1 1,-1-1,0 1,0-1,2 17,15 102,2 37,-14-124,-3 0,1 59,-9 90,0-63,2 319,-1-435,-1 0,0 0,-1 0,0 0,-1 0,-11 22,8-20,2 1,-1-1,2 1,-3 18,3 20,4 81,2-55,-3-70,0 0,-1-1,0 1,0-1,-1 1,-1-1,1 0,-8 11,6-9,0 0,0 1,1-1,0 1,-2 15,1 40,6 109,2-61,-2-85,0 26,-3-42,1-13,1-1,0 0,0 0,0 0,0 0,0 0,0 0,-1 0,1 0,0 0,0 0,0 0,0 0,0 0,-1 0,1 0,0 0,0 0,0 0,0 0,-1 0,1 0,0 0,0 0,0 0,0 0,0-1,0 1,-1 0,1 0,0 0,0 0,0 0,0 0,0 0,0 0,0-1,0 1,0 0,-1 0,1 0,0 0,0 0,0-1,0 1,0 0,0 0,0 0,0 0,0 0,0-1,0 1,0 0,0 0,0 0,0 0,0 0,0-1,0 1,1 0,-15-34,0 0,-3 1,0 0,-40-53,45 70,0 1,-1 0,-1 1,0 0,-32-22,31 29,14 13,19 19,-16-23,264 285,-263-285,0 1,-1 0,1-1,0 0,1 1,-1-1,0 0,1-1,-1 1,1-1,-1 1,1-1,0 0,-1-1,1 1,0 0,0-1,0 0,0 0,-1 0,1-1,0 1,0-1,0 0,-1 0,1 0,0 0,-1-1,1 1,-1-1,0 0,5-3,10-8,-1-1,0 0,0-1,18-22,-18 19,23-20,83-59,-30 25,-54 46,-39 26,0 0,0 0,0 0,0 0,0 0,0 0,0 0,0 0,0 1,0-1,-1 0,1 0,0 0,0 0,0 0,0 0,0 0,0 0,0 1,0-1,0 0,0 0,0 0,0 0,0 0,0 0,0 0,0 1,0-1,0 0,0 0,0 0,0 0,0 0,0 0,1 0,-1 0,0 1,0-1,0 0,0 0,0 0,0 0,0 0,0 0,0 0,0 0,0 0,1 0,-1 0,0 0,0 0,0 0,0 1,0-1,0 0,0 0,1 0,-1 0,0 0,0 0,0 0,0-1,-18 24,4-9,-2 0,0-1,-28 17,21-15,-30 26,-12 22,38-35,-1-2,-1-1,-34 23,46-36,10-6,0-1,0 0,0-1,-1 1,-8 2,15-6,-1-1,1 0,0 1,-1-1,1 0,0 0,-1 1,1-1,0 0,-1 0,1-1,0 1,-1 0,1 0,0-1,0 1,-1 0,1-1,0 1,0-1,0 0,-1 1,1-1,0 0,0 0,0 0,0 0,0 0,0 0,1 0,-1 0,0 0,0 0,1 0,-1-1,1 1,-1 0,0-2,-3-13,1 0,0 0,1-1,1 1,1-1,0 1,3-25,0-8,-1-573,-3 345,0 268,0-1,-1 0,0 0,-1 1,0-1,0 1,-1 0,-6-10,5 8,0 0,0-1,1 1,0-1,-2-15,1-40,6-109,2 60,-3-272,1 375,1-1,0 1,1 0,1 0,0 0,9-21,-6 19,-1-1,-1 0,6-33,-6-22,-6-101,-2 56,4 54,-1-59,-1 104,-1 0,-1 1,0-1,-12-32,6 23,1 0,1-1,2 0,0-1,0-30,5-141,3 82,-3 82,0 25,0 25,0 915,2-902,1-1,1-1,1 1,11 32,-8-32,-1 1,-1-1,4 52,-10-38,0-12,1 0,8 52,2-9,-4 0,-3 0,-6 95,0-42,2 503,-1-614,-1-1,0 0,-1 0,-1 1,0-2,-9 22,6-18,1-1,1 1,-6 33,6 22,6 101,2-56,-2-62,1-29,-2 1,-5 47,5-71,0 0,0-1,-1 1,1 0,-1-1,1 1,-1 0,1-1,-1 1,0-1,0 1,0-1,0 1,0-1,0 0,0 1,0-1,0 0,-1 0,1 0,-1 0,1 0,-3 1,1-1,1-1,0 0,-1 0,1 0,0 0,-1 0,1 0,0-1,-1 1,1-1,0 0,0 0,0 1,0-1,-3-2,-9-6,1 0,0-1,-21-21,32 29,-149-152,242 214,-46-28,-2 2,51 52,-89-80,1 0,1-1,-1 0,1 0,0 0,0-1,0 0,0 0,1-1,0 0,0 0,0-1,0 0,10 1,-12-2,1-1,-1 0,1-1,-1 1,1-1,-1-1,0 1,1-1,-1 0,0 0,0-1,0 0,-1 0,1 0,-1-1,0 0,1 0,5-7,22-17,2 0,1 2,61-33,18-13,-111 69,0 0,0 1,0 0,0 0,0 0,1 0,4-1,4 2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6:38.11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211 212,'-2'-1,"-1"1,1-1,0 1,-1-1,1 0,0 0,0 0,-1 0,-1-2,-19-6,22 10,0-1,0 0,0 0,0 0,0 1,0-1,0 0,0 1,0-1,0 1,0-1,0 1,0-1,0 1,0 0,1 0,-1-1,0 1,0 0,1 0,-1 0,1 0,-1 0,0 1,-1 3,0 1,0-1,1 1,0 0,0-1,0 1,1 0,0 0,0 0,0-1,1 1,2 10,3 13,11 31,44 98,-15-46,-13-20,4 12,97 191,-124-278,-6-11,1 1,-2 0,1 1,-1-1,0 0,3 10,-6-17,0 0,-1 0,1 1,0-1,0 0,0 0,0 0,0 0,0 0,0 0,0 1,0-1,-1 0,1 0,0 0,0 0,0 0,0 0,0 0,0 0,-1 0,1 0,0 0,0 0,0 0,0 0,0 0,-1 0,1 0,0 0,0 0,0 0,0 0,0 0,-1 0,1 0,0 0,0 0,0 0,0 0,0 0,0 0,-1 0,1 0,0 0,0 0,0-1,0 1,0 0,0 0,0 0,0 0,0 0,-1 0,1-1,0 1,0 0,0 0,0 0,0 0,0 0,0-1,0 1,-11-10,-28-37,-45-69,48 65,-2-7,-58-117,-11-72,88 203,3-1,2 0,1-1,3-1,-7-64,17 106,1 0,-1 0,1 0,0 0,0 0,1 0,-1 0,1 1,0-1,0 0,1 1,0 0,-1 0,1 0,1 0,-1 0,0 0,1 1,0 0,8-6,3-2,1 2,0 0,1 0,23-8,-27 12,0 1,0 0,0 1,0 0,1 1,-1 1,1 0,22 1,-31 1,0 0,0-1,0 2,0-1,0 0,0 1,0 0,0 0,-1 1,1 0,-1-1,1 1,-1 0,0 1,0-1,-1 1,1 0,-1 0,0 0,0 0,0 1,0-1,-1 1,1 0,0 5,3 6,-2 0,0 0,-1 1,0-1,-1 1,-1 0,-1 0,-1-1,0 1,-1 0,0-1,-2 1,0-1,-1 0,-8 21,-1-8,-1 0,-1-2,-2 1,0-2,-2 0,-1-2,-25 24,22-23,-61 54,70-70,5-9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6:38.76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78 365,'-8'0,"1"0,-1 0,1 1,0 0,-1 0,1 1,-13 5,14-3,15-3,18-4,401-104,-397 99,3 0,29-9,-60 16,1 0,-1-1,0 0,0 1,0-1,0 0,0-1,0 1,0 0,-1-1,1 1,-1-1,0 0,3-5,-4 6,0 0,-1-1,1 1,-1 0,1 0,-1 0,0-1,0 1,0 0,0 0,-1 0,1-1,0 1,-1 0,0 0,1 0,-1 0,0 0,0 0,0 0,0 0,-1 0,1 0,0 1,-1-1,0 0,1 1,-4-3,-5-5,-1 1,-1-1,-15-8,-3 0,-1 2,0 1,-1 1,-1 2,0 1,-43-7,44 16,8 7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6:39.85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7 337,'0'0,"-1"0,1 0,0 0,-1 0,1 0,0 0,0 0,-1 0,1 0,0 0,0 1,-1-1,1 0,0 0,0 0,-1 0,1 1,0-1,0 0,0 0,-1 1,1-1,0 0,0 0,0 1,0-1,0 0,0 0,0 1,-1-1,1 0,0 1,0-1,0 0,0 0,0 1,0-1,0 0,0 1,1-1,-1 0,0 0,0 1,0-1,0 0,0 1,1-1,7 20,-5-15,194 436,-182-407,-1 1,-2 1,15 72,-15-63,-11-45,-1 0,0-1,0 1,0 0,0 0,0 0,0-1,0 1,0 0,1 0,-1 0,0-1,0 1,0 0,0 0,1 0,-1 0,0 0,0-1,0 1,1 0,-1 0,0 0,0 0,1 0,-1 0,0 0,0 0,0 0,1 0,-1 0,0 0,0 0,1 0,-1 0,0 0,0 0,1 0,-1 0,0 0,0 1,0-1,1 0,-1 0,0 0,0 0,0 0,0 0,1 1,-1-1,0 0,0 0,0 0,0 1,3-26,-8-3,-2 1,0 0,-2 0,-1 1,-1 0,-17-30,-21-49,27 47,1-1,4 0,2-1,2-1,3 0,-3-120,13 173,1 0,0 1,0-1,1 1,0-1,0 1,0 0,1 0,0 0,1 0,0 0,0 1,0-1,1 1,-1 0,2 0,-1 1,1 0,12-9,-10 8,0 1,0 1,1-1,0 2,0-1,0 1,0 0,1 1,-1 0,1 1,-1 0,1 0,-1 1,1 0,16 3,-20-2,0 0,0 1,0 0,0 1,0-1,-1 1,1 0,-1 1,0-1,0 1,0 0,0 0,0 1,-1-1,0 1,0 0,0 0,-1 0,0 1,0-1,3 9,-3-7,-1-1,1 1,-2-1,1 1,-1 0,0 0,0 0,-1 0,0 0,0 0,-1 0,0-1,0 1,0 0,-1 0,0-1,-1 1,1-1,-5 7,-4 4,-1-2,-1 0,0 0,-27 21,3-1,0-1,-1-2,-2-2,-47 29,62-46,4-4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6:40.78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1 519,'5'-5,"1"0,-1 1,1-1,0 1,9-4,31-16,224-101,-198 95,37-12,-91 38,0-2,-1 0,0-1,0 0,0-2,-1 0,0-1,20-16,-35 25,1 0,-1 0,0 0,0 0,0 0,0 0,0-1,-1 1,1 0,0-1,0 1,-1 0,1-1,-1 1,1-1,-1 1,0-1,0 1,1-1,-1 1,0-1,0 1,-1-1,1-2,-1 1,-1 0,1 0,-1 1,1-1,-1 1,0-1,0 1,0-1,0 1,0 0,-5-3,-6-4,0 0,0 2,-26-12,6 7,1 1,-2 1,1 2,-2 1,1 2,-60-1,60 1,30 3,-1 1,0 0,0 0,1 1,-1 0,0-1,0 1,0 1,0-1,-7 2,8 6,8 2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7:44.24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140 84,'1'2,"0"0,0 0,0 0,0 0,0-1,0 1,0 0,1-1,-1 1,1-1,-1 1,1-1,0 0,0 0,-1 1,4 0,-2 0,0 0,0 0,0-1,1 1,-1-1,0 0,1 0,5 1,-9-2,0 0,0 0,0 0,0 0,0 0,1 0,-1 0,0 0,0 0,0 0,0 0,0 0,0 0,0 0,0 0,0 0,0 0,1 0,-1 0,0 0,0 0,0 0,0 0,0-1,0 1,0 0,0 0,0 0,0 0,0 0,0 0,0 0,0 0,0 0,0 0,0 0,0-1,0 1,0 0,0 0,0 0,0 0,0 0,0 0,0 0,0 0,0 0,0 0,0-1,0 1,0 0,0 0,0 0,0 0,0 0,0 0,0 0,0 0,0 0,0 0,-1 0,1 0,0 0,0-1,-8-6,-11-4,14 9,1 1,-1 0,0 0,0 0,0 1,1-1,-1 1,0 0,-7 2,11-2,0 0,-1 0,1 0,-1 1,1-1,0 0,-1 1,1-1,0 1,0 0,-1-1,1 1,0 0,0 0,0 0,0 0,0 0,0 0,0 0,0 0,0 0,1 0,-1 0,0 1,1-1,-1 0,1 1,-1-1,1 0,0 1,-1-1,1 0,0 1,0-1,0 1,0 1,0-2,0-1,0 1,0-1,0 0,0 1,0-1,0 1,0-1,0 1,0-1,0 0,0 1,1-1,-1 1,0-1,0 0,0 1,1-1,-1 0,0 1,0-1,1 0,-1 1,0-1,1 0,-1 0,0 1,1-1,-1 0,0 0,1 1,-1-1,1 0,-1 0,0 0,1 0,-1 0,1 0,-1 0,0 0,1 0,-1 0,1 0,-1 0,1 0,-1 0,0 0,1 0,-1 0,1 0,-1-1,0 1,1 0,-1 0,0 0,1-1,-1 1,0 0,1-1,-1 1,0 0,0-1,1 1,-1 0,0-1,1 0,17-25,-16 22,-1 0,0-1,0 1,0-1,-1 0,0 1,0-1,0 0,0 1,-1-1,0 1,0-1,0 1,0-1,-1 1,1 0,-1-1,-3-4,4 7,-1 1,1-1,0 0,-1 1,0-1,1 0,-1 1,0 0,1-1,-1 1,0 0,0 0,0 0,0 0,0 0,0 1,-1-1,1 1,0-1,0 1,0 0,-1 0,1 0,0 0,0 0,0 0,-1 1,1-1,0 1,0-1,0 1,0 0,0 0,0 0,0 0,0 0,0 1,0-1,-1 2,0-1,0 1,0-1,0 0,0 1,1 0,0 0,-1 0,1 0,0 0,0 0,1 0,-1 0,1 1,0-1,-1 1,2-1,-1 1,0 0,1-1,-1 1,1 0,0-1,0 1,1 0,-1-1,1 1,0 0,0-1,0 1,0-1,0 1,1-1,0 0,0 0,-1 1,2-1,-1-1,0 1,1 0,-1 0,1-1,0 0,0 1,0-1,0 0,0 0,0-1,1 1,-1-1,1 0,-1 1,1-1,-1-1,6 2,-5-2,-1 0,1-1,-1 1,1-1,-1 1,1-1,-1 0,0 0,1-1,-1 1,0-1,0 1,0-1,0 0,0 0,-1-1,1 1,0 0,-1-1,0 0,1 1,-1-1,0 0,-1 0,1 0,0 0,-1-1,0 1,0 0,0-1,1-4,-1 4,0 1,-1 0,1 0,-1 0,0 0,0 0,0-1,0 1,0 0,-1 0,0 0,1 0,-1 0,0 0,-1 0,1 0,0 0,-1 0,0 0,1 1,-1-1,0 1,0-1,-1 1,1 0,0 0,-1 0,1 0,-1 0,0 1,0-1,1 1,-1 0,-5-2,5 3,1-1,-1 1,0 0,1 0,-1 0,1 1,-1-1,1 0,-1 1,1 0,-1 0,1 0,-1 0,1 0,0 0,-1 0,1 1,-2 1,2-2,1 0,-1 1,1-1,0 0,-1 1,1-1,0 0,0 1,0 0,0-1,0 1,0 0,0-1,0 1,1 0,-1 0,1 0,0-1,-1 1,1 0,0 0,0 0,0 0,0 2,0-3,0-1,0 1,0-1,0 1,0-1,0 1,1-1,-1 1,0-1,0 1,0-1,0 1,1-1,-1 1,0-1,1 1,-1-1,0 0,1 1,-1-1,0 1,1-1,-1 0,1 1,-1-1,1 0,-1 0,0 1,1-1,-1 0,1 0,0 0,-1 0,2 1,-2-2,1 1,0-1,0 1,0-1,-1 1,1-1,0 0,-1 1,1-1,0 0,-1 1,1-1,-1 0,1 0,-1 0,1 0,2-14,-4 15,1-1,-1 1,1 0,0 0,-1 0,1 0,-1-1,1 1,0 0,-1 0,1 0,-1 0,1 0,0 0,-1 0,1 0,-1 0,1 1,-1-1,1 0,0 0,-1 0,1 0,0 1,-1-1,1 0,0 0,-1 1,1-1,0 0,-1 0,1 1,0-1,0 0,-1 1,1-1,0 0,-1 2,1 0,9-3,9-6,-18 7,6-3,-1 0,0 0,0 0,0 0,0-1,-1 0,1 0,4-6,-7 5,-4 5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7:46.37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387 143,'-1'-3,"1"0,-1 0,0 0,0 0,-1 0,1 0,-1 0,1 0,-1 0,0 1,0-1,0 1,0-1,-1 1,1 0,-1 0,1 0,-1 0,0 0,0 1,-4-2,-3-3,-1 1,0 0,-1 1,-19-4,26 7,0 0,0 0,-1 1,1 0,0 0,0 0,-8 2,13-2,0 0,0 0,0 0,0 0,1 0,-1 1,0-1,0 0,0 0,0 0,0 0,0 0,1 1,-1-1,0 0,0 0,0 0,0 1,0-1,0 0,0 0,0 0,0 1,0-1,0 0,0 0,0 0,0 1,0-1,0 0,0 0,0 0,0 1,0-1,0 0,0 0,-1 0,1 0,0 1,0-1,0 0,0 0,0 0,0 0,-1 0,1 1,0-1,0 0,0 0,0 0,-1 0,1 0,0 0,0 0,0 0,-1 0,2 1,0-1,0 0,1 0,-1 0,0 0,0 0,0 0,0 0,0 0,0 0,1 0,-1-1,0 1,0 0,0-1,0 1,0-1,0 1,0-1,1-1,-1 2,0-1,-1 1,1-1,0 0,0 1,-1-1,1 0,-1 0,1 0,0 0,-1 1,1-1,-1 0,0 0,1 0,-1 0,0 0,0 0,1 0,-1 0,0 0,0 0,0 0,0 0,0 0,-1-2,0 2,1-1,-1 1,0 0,0-1,0 1,0 0,-1-1,1 1,0 0,0 0,-1 0,1 0,-1 0,-1-1,-3-1,-1 1,1-1,0 1,-1 0,1 1,-1-1,-7 0,9 3,1 0,-1 0,1 0,-1 0,1 1,0-1,0 1,-1 0,2 0,-1 1,0-1,0 1,1 0,-1 0,1 0,0 0,0 1,0-1,0 1,-2 5,3-6,0-1,0 1,0 0,1 0,-1 0,1 0,0 0,0 1,0-1,0 0,1 1,-1-1,1 0,0 1,0-1,0 0,0 1,1-1,-1 1,1-1,0 0,0 0,0 1,0-1,1 0,-1 0,3 3,-3-5,-1 0,1-1,-1 1,1 0,0 0,-1 0,1-1,0 1,0 0,0-1,0 1,0-1,0 1,-1-1,1 1,0-1,0 0,0 1,1-1,-1 0,0 0,0 0,0 0,0 0,0 0,0 0,0 0,0 0,0 0,0-1,0 1,0 0,0-1,0 1,0-1,0 1,0-1,0 1,-1-1,1 0,0 1,0-1,0 0,-1 0,1 0,-1 1,2-3,0 0,0-1,0 0,0 1,0-1,0 0,-1 0,0 0,0 0,0 0,-1 0,1-5,-1 8,1-1,-1 0,0 1,0-1,-1 0,1 1,0-1,0 0,-1 1,1-1,-1 0,0 1,1-1,-1 1,0-1,0 1,0 0,0-1,0 1,0 0,0 0,0-1,-1 1,1 0,0 0,-1 0,1 0,-1 1,1-1,-1 0,0 1,1-1,-1 1,1-1,-1 1,0 0,1 0,-1 0,0 0,0 0,1 0,-1 0,-1 1,-2 0,0 0,0 0,0 1,0 0,0 0,1 0,-1 0,1 1,0 0,-1-1,1 2,1-1,-7 6,7-5,0 0,0 0,0 0,1 0,0 1,0-1,0 1,0-1,1 1,-1 0,1-1,0 1,1 0,-1 0,1 8,0-10,1 0,0 0,-1 0,1-1,0 1,0 0,1 0,-1-1,0 1,1-1,0 1,0-1,0 0,0 0,0 1,0-1,0-1,0 1,1 0,-1-1,1 1,0-1,-1 1,1-1,0 0,4 1,1-1,-1 1,1-1,-1-1,1 1,-1-1,1 0,-1-1,1 0,-1 0,1-1,-1 0,0 0,0-1,0 0,0 0,0 0,-1-1,9-6,-6 4,-1 0,0-1,-1 0,0 0,0 0,0-1,-1 0,0-1,-1 1,1-1,-2 0,1-1,3-12,-7 20,0 0,-1 0,1 0,-1 1,1-1,-1 0,0 0,0 0,0 0,0 0,0 0,0 0,-1 0,1 0,-1 0,1 0,-1 0,0 0,0 1,0-1,1 0,-2 0,1 1,0-1,0 1,-1-1,1 1,0-1,-3 0,2 1,0 0,-1 0,1 0,-1 0,1 1,0-1,-1 1,1 0,-1 0,1 0,-1 0,1 0,-1 0,1 1,-1-1,1 1,-1 0,1-1,0 1,-1 0,1 0,-4 3,0 1,0 0,0 0,1 0,-1 1,1 0,0 0,1 0,0 1,0-1,-6 14,9-17,-1 1,1 0,0-1,0 1,0 0,1 0,-1 0,1-1,0 1,0 6,1-8,-1 0,1 0,-1 0,1-1,0 1,0 0,0 0,0 0,0-1,0 1,0-1,0 1,1-1,-1 1,1-1,-1 0,1 1,0-1,-1 0,4 2,-2-2,0 0,-1 0,1 0,0-1,-1 1,1-1,0 1,0-1,0 0,0 0,-1 0,1 0,0-1,0 1,0-1,-1 0,1 0,0 1,-1-2,5-1,-3 1,0-1,0 0,0 0,0 0,0-1,-1 0,1 1,-1-1,0 0,0 0,2-6,-3 7,0-1,-1 1,1-1,-1 1,0-1,0 1,0-1,-1 0,1 1,-1-1,0 0,0 0,0 1,-2-6,2 6,-1 1,0 0,0 0,0 0,0 0,0 0,-1 0,1 0,0 0,-1 0,0 1,1-1,-1 1,0-1,0 1,0 0,0-1,0 1,0 0,0 0,0 1,0-1,-1 0,-3 0,2 1,1-1,-1 1,1 0,-1 1,1-1,-1 1,1-1,-1 1,1 0,-1 1,1-1,-5 3,-14 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3:41.85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248 124,'1'-2,"-1"0,0-1,-1 1,1 0,0 0,0 0,-1 0,0 0,1 0,-1 0,0 0,0 0,0 0,0 0,0 0,0 1,0-1,-1 0,1 1,-1-1,-2-1,2 2,-1-1,0 1,1 0,-1 0,0 0,0 1,0-1,0 1,0-1,0 1,0 0,1 0,-6 1,-1 0,0 1,0 0,1 1,-1-1,1 2,-1-1,1 1,0 1,-8 5,7-2,1-1,1 1,-1 1,1 0,1 0,0 0,0 0,1 1,0 0,0 0,1 1,1-1,-1 1,2 0,0 0,0 0,1 0,0 0,1 0,0 0,1 0,0 0,4 15,-2-13,1 0,1-1,0 1,1-1,0 0,1 0,0-1,1 0,0 0,0-1,1 0,1-1,0 0,0 0,16 10,-18-15,-1 0,0-1,1 0,0 0,-1 0,1-1,0-1,0 1,0-1,1-1,-1 1,0-1,0-1,0 0,0 0,0 0,0-1,0 0,0-1,0 1,-1-2,0 1,1-1,-1 0,13-10,-11 6,0 0,0-1,-1 0,0 0,0-1,-1 0,-1 0,1 0,-2-1,1 0,-2 0,1-1,-1 0,-1 1,0-1,1-22,-4-112,-2 76,2 65,0 0,-1 0,1 0,-1 1,0-1,0 0,-1 1,1-1,-1 1,0-1,-1 1,1 0,0 0,-1 0,0 0,0 0,-5-4,3 4,0 0,-1 0,1 1,-1 0,0 0,1 0,-1 1,-1 0,1 0,0 1,-12-2,6 2,0 0,0 1,-1 0,1 1,0 1,0 0,0 0,1 1,-1 1,1 0,-1 0,1 1,-17 11,-35 38,36-30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7:48.18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54 196,'1'0,"0"0,0 0,0 0,0 0,-1-1,1 1,0 0,0-1,0 1,-1 0,1-1,0 1,-1-1,1 0,0 1,-1-1,1 1,0-1,-1 0,1 1,-1-1,0 0,1 0,0 0,7-23,-6 14,-1 12,-1 0,0 0,0 0,1 0,0 0,-1 0,1 0,0 0,0 0,0-1,2 4,-3-4,1 0,-1 0,1-1,-1 1,1 0,-1 0,1-1,0 1,-1 0,1-1,0 1,0-1,-1 1,1-1,0 1,0-1,0 0,0 1,-1-1,1 0,0 0,0 0,0 0,0 1,0-1,0 0,0 0,0-1,0 1,0 0,-1 0,1 0,0-1,0 1,0 0,0-1,1 0,2-2,0-1,0 0,0 0,-1 0,1 0,-1 0,0-1,0 1,-1-1,0 0,1 0,-1 0,-1 0,1 0,-1 0,0 0,0-1,-1 1,1-7,-1 9,0-1,0 1,0-1,0 1,-1-1,1 1,-1 0,0-1,0 1,0 0,-1-1,1 1,-1 0,1 0,-1 0,0 0,-1 0,1 1,0-1,-1 1,1-1,-1 1,0 0,0 0,1 0,-2 0,1 1,0-1,0 1,-5-1,5 1,0 1,0 0,0 0,0 1,0-1,0 0,0 1,0 0,0 0,0 0,0 0,0 0,0 1,1-1,-1 1,1 0,-1 0,1 0,-1 0,1 0,0 0,0 1,0-1,-2 4,-2 3,0 0,0 1,1-1,0 1,-7 20,12-28,-1 0,0 1,1-1,0 1,-1-1,1 1,0-1,0 1,0-1,1 1,-1-1,1 1,-1-1,1 0,0 1,0-1,0 0,0 1,0-1,1 0,-1 0,1 0,2 3,-3-4,1 0,-1 0,1 0,-1 0,1 0,0-1,0 1,-1 0,1-1,0 1,0-1,0 0,-1 1,1-1,0 0,0 0,0 0,0-1,0 1,-1 0,1-1,0 1,0-1,0 1,-1-1,1 0,0 0,-1 0,1 0,-1 0,1 0,1-2,1 0,-1-1,1 0,-1 1,0-1,0-1,-1 1,1 0,-1-1,0 1,0-1,0 1,-1-1,1 0,-1 0,0-7,0 10,-1-1,0 1,0-1,0 1,0 0,0-1,0 1,-1 0,1-1,-1 1,1 0,-1-1,0 1,0 0,0 0,0 0,-1 0,1 0,-1 0,1 0,-1 0,1 0,-1 1,0-1,0 1,0-1,0 1,0 0,0 0,0 0,-1 0,-3-1,4 1,0 1,-1-1,1 1,0 0,0 0,0 0,0 0,0 0,-1 0,1 0,0 1,0-1,0 1,0 0,0-1,0 1,0 0,0 0,0 0,1 1,-1-1,0 0,1 1,-1-1,1 1,-1 0,1-1,-1 1,1 0,0 0,0 0,0-1,0 1,1 0,-1 0,0 1,1-1,-1 4,0 0,0 0,0 1,0-1,1 0,0 1,0-1,1 1,0-1,0 1,0-1,5 11,-4-13,0 0,0 0,0-1,1 1,-1-1,1 0,0 0,0 0,0 0,0 0,0-1,1 1,4 2,-7-5,0 1,1-1,-1 1,0-1,0 0,1 1,-1-1,0 0,1 0,-1 0,0 0,1 0,-1 0,0-1,1 1,-1 0,0-1,2 0,-2 0,1 0,0 0,0 0,-1-1,1 1,-1-1,0 1,1-1,-1 0,0 1,0-1,0 0,0 0,1-4,0 2,0-1,-1 1,0-1,0 0,0 1,0-1,-1 0,0 1,0-1,0 0,-1 0,1 1,-1-1,0 0,-3-7,3 9,-1 1,1-1,-1 0,1 1,-1 0,0-1,0 1,0 0,0 0,0 0,-1 0,1 0,0 0,-1 1,0-1,1 1,-1 0,0 0,1 0,-1 0,0 0,0 1,0-1,0 1,-4-1,-4 3,8 3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8:17.27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168 145,'0'-2,"0"0,0 0,0 0,0 0,0 0,-1 1,1-1,-1 0,1 0,-1 0,0 0,1 1,-1-1,0 0,0 1,0-1,0 0,-1 1,1 0,0-1,-1 1,1 0,-1-1,1 1,-1 0,1 0,-1 0,0 0,0 1,1-1,-1 0,0 1,0-1,0 1,0 0,0 0,0 0,1-1,-1 2,0-1,0 0,0 0,0 1,-2 0,-1 0,0 0,1 0,-1 1,0-1,0 1,1 0,-1 1,1-1,0 1,0 0,0 0,0 0,0 1,1-1,0 1,-6 7,4-2,0 0,1 0,0 0,0 1,1-1,-4 21,6-28,1 0,0 0,0 1,0-1,1 0,-1 0,0 0,1 0,-1 0,1 0,0 0,0 0,0 0,0 0,2 3,-1-3,0 0,0 0,1 0,-1-1,0 1,1-1,-1 1,1-1,0 0,-1 0,1 0,0 0,0 0,5 0,-2-1,0 0,1 0,-1 0,0-1,1 0,-1 0,0-1,0 1,0-1,0-1,0 1,0-1,-1 0,1 0,-1-1,0 0,6-4,-6 3,0 1,0-1,0 0,-1 0,1 0,-1-1,-1 0,1 1,-1-1,0-1,0 1,-1 0,1-1,-1 1,-1-1,2-6,-3 10,0 1,0 0,0 0,-1 0,1-1,0 1,-1 0,1 0,-1 0,0 0,0 0,0 0,0 0,0 0,0 0,0 0,-1 0,1 1,-1-1,1 1,-1-1,0 1,0-1,1 1,-1 0,0 0,0 0,0 0,0 0,0 0,-1 1,1-1,0 1,-3-1,1 1,0-1,0 1,1 0,-1 0,0 0,1 1,-1-1,0 1,1 0,-1 0,1 0,-1 0,1 1,-1 0,1-1,0 1,0 0,0 1,0-1,-3 3,3-1,1-1,-1 1,1 0,-1 0,1 0,0 0,1 0,-1 0,1 1,-1-1,1 0,1 1,-1-1,1 1,-1-1,1 1,1-1,-1 1,1 0,-1-1,1 0,1 1,-1-1,0 0,1 1,0-1,0 0,0 0,1 0,-1-1,1 1,0-1,0 1,0-1,5 3,-5-3,0 0,0 0,0-1,1 1,-1-1,1 0,0 0,0 0,0-1,0 1,0-1,0 0,0 0,0 0,0-1,1 0,-1 1,0-2,0 1,1 0,-1-1,0 0,0 1,0-2,0 1,0 0,0-1,0 0,0 0,-1 0,1 0,-1-1,1 1,-1-1,0 0,0 0,3-4,-2 2,0-1,-1 1,1-1,-1 0,0-1,-1 1,0 0,0-1,0 1,0-1,-1 0,0 1,-1-1,0 0,0 0,0 1,-1-1,0 0,-1-7,0 9,1 0,-1 0,0 0,0 0,0 0,-1 0,1 0,-1 1,-1-1,1 1,0 0,-1 0,0 0,0 0,0 1,-1 0,1-1,-1 2,1-1,-1 0,0 1,0 0,-10-3,9 4,1 0,-1 0,1 0,-1 1,1 0,-1 0,0 0,1 1,-1 0,1 0,-1 0,1 1,0-1,0 1,-1 1,1-1,0 1,1 0,-9 6,7-3,0 0,0 0,1 1,0-1,0 1,1 1,-1-1,2 1,-1-1,1 1,0 0,-2 12,2-7,0 0,1-1,1 1,0 0,1 0,0 0,3 21,-2-30,-1-1,1 1,0-1,0 0,0 1,0-1,1 0,-1 0,1 0,0 0,0 0,0 0,0 0,1 0,-1-1,1 1,0-1,-1 0,1 0,0 0,0 0,0-1,1 1,-1-1,0 1,1-1,-1 0,0-1,1 1,-1 0,1-1,4 0,-3 0,1-1,-1 0,1 0,-1-1,1 0,-1 0,0 0,0 0,0-1,0 0,0 0,0 0,-1-1,1 1,-1-1,0 0,0 0,-1-1,1 1,-1-1,0 0,2-5,-1 4,0 0,-1 0,0-1,-1 0,1 1,-1-1,-1 0,1 0,-1 0,0 0,-1 0,0-1,0 1,0 0,-1 0,0 0,-3-9,3 12,-1 1,0-1,0 1,0-1,0 1,0 0,-1 0,1 0,-1 0,0 1,0-1,0 1,0-1,0 1,-1 0,1 0,-1 1,1-1,-1 1,0-1,1 1,-1 0,0 1,0-1,-6 0,5 1,0 0,0 1,1-1,-1 1,0 0,0 0,1 0,-1 1,1-1,-1 1,1 0,0 1,-1-1,1 1,1 0,-1 0,0 0,1 0,-1 0,-3 7,2-4,1 0,0 1,1 0,0 0,0 0,0 0,1 0,0 1,0-1,1 0,0 1,1 0,-1-1,2 15,0-18,0 1,0-1,0 1,0-1,1 1,0-1,0 0,0 1,0-1,1 0,-1-1,1 1,0 0,1-1,-1 1,0-1,1 0,0 0,0-1,0 1,0-1,0 0,0 0,8 3,-6-3,1 0,-1 0,1 0,-1-1,1 0,0-1,0 1,-1-1,1-1,0 1,0-1,-1 0,12-4,-13 3,0 0,0-1,0 0,0 0,-1 0,1-1,-1 1,0-1,0 0,-1 0,1-1,-1 1,0-1,0 1,0-1,0 0,1-5,1-3,-1 0,0 0,-1-1,0 1,-1-1,-1 1,0-1,-1 0,0 1,-3-17,2 23,0 1,-1-1,0 1,0 0,-1 0,1-1,-1 2,0-1,-1 0,-4-5,5 7,0 1,-1 0,1 0,-1 0,1 0,-1 1,0-1,0 1,0 0,0 0,-1 1,1-1,0 1,-1 0,-8-1,8 1,-1 1,1 0,0 1,0-1,0 1,-1 0,1 0,0 0,0 1,0 0,1 0,-1 0,0 0,1 1,-1 0,-3 3,1 0,0 0,1 0,0 1,0 0,1 0,0 0,0 1,1 0,-5 9,5-7,0 1,1-1,0 1,0-1,1 1,1 0,-1 15,2-19,0-1,0 1,1 0,0-1,1 1,-1-1,1 1,0-1,1 0,-1 0,1 0,4 6,-2-6,0 1,1-1,0 0,0 0,0 0,1-1,0 0,0 0,0-1,0 0,1 0,0-1,0 0,0 0,0-1,15 3,-18-4,0-1,0 0,1 0,-1 0,0-1,0 1,0-1,0 0,0-1,0 1,0-1,0 0,-1 0,1-1,-1 0,1 1,-1-1,0-1,0 1,0 0,-1-1,1 0,-1 0,0 0,0 0,0-1,-1 1,3-7,-1 2,0-1,-2 0,1 0,-1-1,0 1,-1 0,0-1,-1 1,0-1,-1 1,0 0,-1-1,0 1,-6-19,6 23,0 0,0 0,0 1,-1-1,0 1,0 0,-1 0,1 0,-1 0,0 1,0-1,-1 1,1 0,-1 0,0 1,0-1,0 1,-1 0,1 0,-1 1,1 0,-1 0,0 0,0 1,0 0,-10-1,11 2,0 0,1 1,-1-1,0 1,1 0,-1 1,1-1,0 1,-1 0,1 0,0 0,0 0,0 1,0 0,1 0,-1 0,1 0,0 0,0 1,0 0,0-1,0 1,-2 5,-1 2,1-1,1 1,0 0,0 0,1 0,0 0,1 1,-1 13,2-16,1 0,0 0,0 1,1-1,0 0,1 0,0 0,1 0,-1 0,2 0,-1-1,7 11,-7-15,0 1,0-1,0 0,1 0,0 0,-1-1,1 1,1-1,-1 0,0 0,1-1,0 1,-1-1,1 0,0 0,0 0,0-1,0 0,1 0,-1 0,0-1,10 1,-9-2,1 0,-1 0,0-1,0 0,0 0,0 0,0-1,0 1,-1-2,0 1,1 0,-1-1,0 0,0 0,-1-1,1 1,-1-1,5-7,-2 1,1 1,-2-1,0 0,0-1,-1 1,0-1,-1 0,3-16,-6 24,-1 0,1 0,-1 0,0 0,0 0,-1 0,1 0,-1 0,0 0,0 1,0-1,-1 0,1 0,-1 1,-3-6,1 3,0 1,-1 0,1-1,-1 1,0 1,-1-1,1 1,-10-6,6 5,0 1,1-1,-2 1,1 1,0 0,-1 0,0 1,1 0,-1 1,0 0,0 0,-18 2,22 1,0-1,0 2,1-1,-1 0,1 1,-1 0,1 1,0-1,0 1,0 0,1 0,-1 0,1 1,0-1,0 1,1 0,-1 0,1 1,0-1,1 1,-1-1,-1 9,2-9,0 0,0 0,1 1,0-1,0 0,0 0,1 1,0-1,0 0,0 0,1 1,0-1,0 0,0 0,0 0,1 0,0 0,0 0,0 0,1 0,-1-1,1 1,0-1,1 0,6 7,-5-7,-1-1,1 1,0-1,1-1,-1 1,0-1,1 1,-1-2,1 1,0 0,0-1,0 0,-1-1,1 1,0-1,0 0,0-1,0 0,0 1,0-2,-1 1,1-1,0 0,-1 0,0 0,1-1,-1 0,0 0,0 0,0-1,-1 1,1-1,-1 0,0-1,0 1,0-1,-1 1,0-1,0 0,0-1,0 1,3-10,-5 13,0 0,-1 0,1 0,0 0,-1 0,1 0,-1 0,0 0,0 0,0 0,0 0,0 0,0 0,0 0,-1 0,1 0,-1 0,1 0,-1 0,0 0,0 1,0-1,0 0,0 0,0 1,0-1,0 1,-1-1,1 1,-1-1,1 1,-1 0,0 0,1 0,-1 0,0 0,0 0,0 0,0 0,-2 0,1 0,0 1,0-1,0 1,-1-1,1 1,0 0,0 0,-1 1,1-1,0 1,0-1,0 1,-1 0,1 0,0 0,0 1,0-1,1 1,-1-1,0 1,1 0,-1 0,1 1,-4 2,5-4,1 0,-1-1,1 1,-1-1,1 1,-1 0,1-1,0 1,-1 0,1 0,0-1,-1 1,1 0,0 0,0 0,0-1,0 1,0 0,0 0,0 0,0-1,0 1,0 0,0 0,0 0,1-1,-1 2,1-2,-1 1,1-1,-1 0,1 1,0-1,-1 0,1 0,-1 0,1 0,0 1,-1-1,1 0,0 0,-1 0,1 0,0 0,-1-1,1 1,0 0,-1 0,1 0,-1 0,1-1,0 1,-1 0,1-1,-1 1,1 0,-1-1,1 1,-1-1,1 0,3-2,-1 0,1 0,-1 0,0-1,0 1,3-6,-6 9,0 0,1 0,-1-1,0 1,0 0,0 0,0 0,0-1,1 1,-1 0,0 0,0 0,0-1,0 1,0 0,0 0,0 0,0-1,0 1,0 0,0 0,0-1,0 1,0 0,0 0,0 0,0-1,0 1,0 0,0 0,0-1,0 1,0 0,0 0,-1 0,1 0,0-1,0 1,0 0,-19 7,18-6,0-1,0 1,1-1,-1 1,0-1,0 1,0-1,1 1,-1 0,0-1,1 1,-1 0,0 0,1 0,-1-1,1 1,-1 0,1 0,0 0,-1 0,1 0,0 0,0 0,-1 0,1 0,0 0,0 0,0 0,0 0,0 0,1 0,-1 0,0 0,0 0,1 0,-1 0,0 0,1-1,-1 1,1 0,-1 0,2 1,1 2,1 0,-1-1,1 1,0-1,0 0,0 0,5 2,14 8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8:44.17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6644 1,'0'0,"-6"0,0 0,0 1,1 0,-1 0,0 0,1 1,-7 2,-1 4,0-1,-1-1,1 0,-2-1,1 0,0-1,-1-1,0 0,-16 0,-2 1,1 1,-53 15,54-11,-1-2,-56 6,58-10,-39 9,42-6,-55 4,-268-10,161-1,171 2,0 1,0 1,-25 6,22-4,-41 5,-301-7,186-5,71 0,-113 5,147 11,53-10,0 0,-22 2,-317-3,185-5,-223 2,379 1,-1 1,1 1,-1 1,1 0,-26 11,22-7,-1-2,-43 9,7-11,30-2,-36 6,7 0,-1-2,0-3,-69-5,-81 4,115 12,62-7,-54 2,-76-11,-67 4,143 12,58-8,-45 4,-65-10,-20 1,64 13,62-8,-54 4,5-9,15-1,-116 16,107-8,1-2,-113-7,69-1,97 2,1-2,-1-1,1-1,-1 0,1-1,1-1,-1-1,-17-9,34 15,1 0,-1 1,1-1,-1 0,1 0,-1 0,1 0,0 0,-1 0,1 0,0 0,0 0,0-1,0 1,0 0,0-1,0-1,1 2,-1 0,1 0,0 0,0 0,0 0,0 0,1 0,-1 0,0 0,0 0,1 0,-1 0,0 0,1 0,-1 0,1 0,-1 1,1-1,-1 0,2-1,5-5,0 1,0 1,1-1,-1 1,10-5,-1 1,21-14,0 2,80-32,-192 97,10-12,-50 27,104-52,0 0,0 1,1 1,0 0,0 0,1 1,-11 14,19-21,-1-1,1 0,0 0,-1 1,1-1,0 0,1 1,-1-1,0 1,1 0,-1-1,1 1,0-1,0 1,0 0,0-1,0 1,2 4,-1-3,1 0,0 0,0 1,0-1,0-1,1 1,0 0,0 0,6 5,4 3,1-1,0-1,0-1,27 13,132 54,-156-68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8:45.02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 1,'-1'96,"3"108,-2-202,1 1,-1 0,1-1,-1 1,1-1,0 1,0-1,0 1,0-1,0 0,1 0,-1 1,1-1,-1 0,1 0,0 0,0-1,0 1,0 0,2 1,1-1,-1 0,1 0,0 0,0 0,0-1,0 0,0 0,0 0,9 0,3-2,-1 0,1 0,-1-2,0 0,23-7,-30 7,0-1,0 0,0 0,-1-1,1 0,-1 0,0-1,0 0,-1 0,12-13,-8 4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8:45.47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7 0,'23'103,"-16"-17,-6 108,-2-99,1-86,-1 0,0 1,-1-1,0 0,0-1,-1 1,0 0,-6 12,-4 5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8:46.20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27 147,'1'-5,"0"1,0-1,0 0,0 1,1-1,0 1,0-1,0 1,0 0,1-1,0 1,0 1,0-1,0 0,7-5,3-3,1 1,28-19,-38 28,1-1,-1 1,0 0,1 0,-1 0,1 0,0 1,-1 0,1 0,0 0,0 1,0 0,-1-1,1 2,0-1,8 2,-11-1,1 0,-1 0,1 0,-1 0,1 1,-1-1,0 1,0 0,0 0,0 0,0 0,0 0,0 0,-1 0,1 0,-1 1,1-1,-1 1,0-1,0 1,0-1,0 1,-1 0,1-1,-1 1,0 0,1 0,-1-1,-1 6,0-1,0 0,0 0,0 0,-1-1,0 1,-1 0,0-1,0 0,0 0,0 0,-1 0,0 0,-1-1,-5 7,-11 10,-46 36,51-45,1-2,10-8,1 0,0 1,0-1,0 1,0 0,0 0,1 0,-4 5,11-8,0-1,0 0,0 0,-1 0,1 0,0-1,0 0,4 0,-6 0,3 0,14-2,0 0,1 1,37 2,-52 0,0 0,-1 1,1 0,0 0,0 0,-1 1,1-1,-1 1,0 0,1 0,-1 1,0-1,0 1,0 0,-1 0,1 1,-1-1,1 0,-1 1,0 0,-1 0,4 4,-5-3,1-1,-1 0,0 1,0-1,-1 1,1-1,-1 1,0-1,0 1,-1-1,1 1,-1-1,0 1,0-1,0 1,-1-1,1 0,-1 0,0 0,-1 0,1 0,-6 6,2-1,-1 0,0-1,0 0,-1-1,0 1,-1-2,0 1,-14 8,12-10,0 0,-1-1,1 0,-1-1,0 0,-13 1,17-3,0-1,0 1,0-1,0-1,0 0,0 0,0 0,0-1,1 0,-9-4,-10-8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8:46.90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127 85,'-4'0,"-1"0,1 0,-1 0,1 0,0 1,0 0,-1 0,1 0,0 1,0-1,0 1,0 0,0 0,1 1,-1-1,0 1,1-1,0 1,0 0,0 1,0-1,0 0,1 1,-1-1,1 1,0 0,0 0,0 0,1 0,-2 7,-3 5,2 1,0 0,1 0,1 0,0 0,1 1,1-1,1 0,4 23,-5-36,1 0,1 0,-1 0,0-1,1 1,0 0,0-1,0 1,0-1,1 0,-1 1,1-1,0 0,0-1,5 5,-3-3,1-1,0 0,0 0,0 0,0-1,0 0,1 0,12 1,-5-1,-1-1,1-1,0 0,-1-1,1-1,-1 0,1 0,22-8,-24 5,1-1,-1 0,0-1,0 0,-1 0,0-2,0 1,-1-1,0-1,0 0,-1 0,-1-1,1 0,-2 0,0-1,0 0,-1 0,-1-1,0 0,0 0,-1 0,-1 0,-1-1,3-26,-5 23,1 5,-1 0,0 1,-1-1,-4-20,4 29,0 1,1-1,-1 1,0 0,0-1,-1 1,1 0,0 0,-1 0,1 0,-1 0,0 0,0 0,0 0,0 1,0-1,0 1,0 0,0-1,-1 1,1 0,0 0,-1 0,1 1,-1-1,1 0,-4 1,-4-1,0 2,1-1,-1 1,1 0,-1 1,1 0,-1 1,1 0,0 1,0-1,1 2,-13 7,1 0,1 2,0 0,1 1,-16 17,14-10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8:47.58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185 65,'-8'0,"0"0,0 1,0 0,0 0,0 0,0 1,0 0,0 1,1 0,-1 0,1 1,0 0,-11 7,13-6,-1 0,1 1,0-1,1 1,-1 0,1 0,1 1,-1-1,1 1,0-1,0 1,1 0,0 0,0 1,0 8,-1-2,1-1,1 0,0 1,1 0,3 25,-3-35,1 0,0-1,0 1,1-1,-1 1,1-1,-1 0,1 1,0-1,0 0,1 0,-1-1,1 1,-1 0,1-1,0 1,0-1,0 0,0 0,0 0,1-1,-1 1,0-1,1 1,0-1,3 0,10 3,1-1,-1-1,1 0,0-1,-1-1,1-1,24-5,-33 5,0-1,0 0,-1 0,1-1,-1 0,1-1,-1 0,0 0,-1-1,1 0,-1 0,0-1,0 0,0 0,-1-1,8-10,-11 12,0-1,0 0,0-1,-1 1,0-1,0 1,-1-1,0 1,1-11,-3-64,0 49,1 25,-1 0,1 0,-1 0,0 1,-1-1,1 0,-1 1,0-1,-6-10,6 14,-1 0,1 0,-1 0,0 0,0 0,0 0,0 1,0-1,-1 1,1 0,-1 0,1 0,-1 1,0-1,0 1,1 0,-8-1,-1 0,1 0,0 1,-1 0,1 1,-1 0,1 1,-1 0,1 1,-19 6,14-3,1 2,0-1,1 2,-1 0,2 1,-16 11,5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8:48.83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38 476,'0'-238,"-1"229,0 0,0 0,-1 0,0 0,-1 0,-7-16,-5-19,15 43,-1-1,1 1,0 0,-1-1,1 1,0 0,0-1,0 1,0-1,0 1,0 0,0-1,0 1,0 0,1-1,-1 1,1 0,-1-1,1 1,-1 0,1 0,0-1,0 1,-1 0,1 0,1-1,0 1,0 0,0 0,0 0,0 1,0-1,0 1,0 0,0-1,1 1,-1 0,0 0,0 0,0 0,0 1,3 0,7 2,-1 0,1 1,-1 0,21 11,8 11,57 48,-22-16,-6-1,-68-57,-1 0,0 1,1-1,-1 0,1 1,-1-1,1 0,-1 0,1 0,-1 1,1-1,-1 0,1 0,-1 0,1 0,-1 0,1 0,-1 0,1 0,-1 0,1 0,-1 0,1 0,-1 0,1-1,-1 1,0 0,1 0,-1-1,1 1,-1 0,1 0,-1-1,0 1,1 0,-1-1,0 1,1-1,-1 1,0 0,1-1,-1 1,0-1,0 1,0-1,1 1,-1-1,0 1,0-1,0 1,0-1,0 1,0-1,0 0,4-32,-4 31,-1-12,0 0,0 0,-1 0,-1 1,-1-1,0 1,-9-21,-7-23,8-4,9 35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8:51.96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1 211,'0'1,"0"0,0 0,1 0,-1-1,0 1,0 0,1 0,-1-1,1 1,-1 0,1 0,-1-1,1 1,-1-1,1 1,0 0,-1-1,1 1,0-1,-1 1,1-1,0 0,0 1,-1-1,1 0,2 1,24 5,-22-6,77 8,155-7,-114-3,-85 1,-1-1,0-2,55-13,-1 1,2 3,117 0,40-5,64-22,386-41,-685 80,-9 1,-1 0,0-1,1 1,-1-1,0 0,1 0,-1-1,0 0,0 1,0-2,0 1,8-6,-2-5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3:42.42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92 1,'-3'35,"-2"1,-2 0,-17 57,-13 63,26-53,7 204,5-210,0-90,-1-1,1 0,0 0,0 0,0 0,1 0,0-1,0 1,1 0,0-1,0 0,0 1,0-1,1 0,5 6,-6-9,0 1,0-1,0 0,0 1,0-1,0 0,0-1,1 1,-1-1,1 1,-1-1,1 0,0-1,-1 1,1 0,0-1,-1 0,1 0,0 0,0 0,-1-1,1 0,0 1,-1-1,1-1,3 0,16-10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7:31.69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782 414,'6'0,"0"1,0 0,-1 0,1 1,0 0,-1 0,0 0,1 0,-1 1,0 0,0 0,0 0,-1 1,1 0,-1 0,5 5,-7-7,1 1,-1-1,0 1,0 0,0-1,-1 1,1 0,0 0,-1 0,0 1,0-1,0 0,0 0,-1 1,1-1,-1 0,0 1,0-1,0 0,0 1,0-1,-1 0,1 1,-1-1,0 0,0 0,-1 0,-2 6,-3 1,-1-1,0 1,-1-2,1 1,-2-1,1-1,-1 0,0 0,-1-1,0 0,0 0,-17 5,-12 2,-1-1,-50 8,53-14,0-2,-1-1,1-2,-1-2,0-1,-53-11,75 9,0-1,0-1,1 0,0-1,0-1,0-1,1 0,1-1,-1 0,1-1,-22-24,31 29,0 0,1 0,0 0,0-1,0 1,1-1,0 0,0-1,1 1,0 0,0-1,1 1,0-1,0 1,0-1,1 0,1 1,-1-1,1 1,0-1,1 1,0-1,0 1,1 0,-1 0,1 0,1 0,0 0,0 1,0-1,1 1,8-9,23-15,52-32,9-8,-84 59,-2 0,1 0,-2-1,0 0,0-1,-1-1,0 1,-1-1,-1-1,6-15,-6 7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7:32.21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27 177,'-13'-9,"3"2,10 7,0 0,0 0,0 0,0 0,0 0,0 0,0 0,0 0,0 1,0-1,0 0,0 0,0 0,0 0,0 0,0 0,0 0,1 0,-1 1,0-1,0 0,0 0,-1 0,1 0,0 0,0 0,0 0,0 0,0 1,0-1,0 0,0 0,0 0,0 0,0 0,0 0,0 0,0 0,0 0,0 0,0 1,-1-1,1 0,0 0,0 0,0 0,0 0,0 0,0 0,0 0,0 0,0 0,-1 0,1 0,0 0,0 0,0 0,0 0,0 0,0 0,0 0,-1 0,1 0,0 0,0 0,0 0,0 0,0 0,1 3,0 0,1-1,-1 1,1 0,0 0,0-1,0 1,0-1,0 1,1-1,-1 0,1 0,-1 0,1 0,0-1,0 1,3 1,6 2,-1 0,1-1,13 3,-15-5,0 1,0-2,0 0,0 0,0-1,18-1,-25 1,1-1,-1 0,1 0,-1 0,0 0,0 0,0-1,1 1,-1-1,-1 0,1 0,0 0,0 0,-1-1,1 1,-1-1,0 1,0-1,0 0,0 0,0 0,2-6,-1 2,0-1,-1 1,0-1,0 1,-1-1,0 0,-1 0,1 1,-1-1,-1 0,0 0,0 0,-4-12,4 16,0 0,-1 1,1-1,-1 1,0-1,0 1,-1 0,1-1,-1 1,1 0,-1 1,0-1,0 0,-1 1,1 0,0 0,-1 0,1 0,-1 0,0 1,1-1,-1 1,0 0,0 0,0 1,0-1,-6 1,-23 4,6 7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7:34.01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452 40,'0'-31,"0"23,0 22,1 37,1-25,-2 0,-5 43,5-66,-1 0,0 1,0-1,0 0,-1-1,1 1,-1 0,1 0,-1 0,0-1,0 1,0-1,0 0,-1 1,1-1,0 0,-1 0,0-1,1 1,-1-1,-5 3,-5 1,-1-1,1 0,-27 3,26-5,0 1,-20 7,24-6,1 0,1 0,-1 1,1 0,-1 1,1 0,1 0,-1 1,1 0,1 0,-1 1,1 0,0 0,1 0,0 1,0-1,-4 13,2-5,0 1,1 0,1 0,0 0,2 1,-3 31,5-43,1 1,0 0,1-1,0 1,0-1,0 1,1-1,0 1,0-1,0 0,1 0,0 0,0 0,1 0,0-1,0 0,0 0,0 0,1 0,0 0,6 4,1-1,0 0,1-1,0 0,0-1,0-1,1 0,26 6,-15-7,1 0,-1-2,42-2,-33 1,-1 1,46 9,42 3,-105-13,0 0,1-1,-1-1,1 0,-1-1,0-1,0 0,0-2,18-6,144-68,-173 77,-1-1,0 1,0-1,0 0,0-1,0 1,4-5,-7 7,-1 1,1-1,-1 1,1-1,-1 1,1-1,-1 0,0 1,1-1,-1 1,0-1,1 0,-1 0,0 1,0-1,0 0,1 1,-1-1,0 0,0 0,0 1,0-1,0 0,-1 0,1 1,0-1,0 0,0 0,-1 1,1-1,0 0,-1 1,1-1,0 1,-1-1,1 0,-1 1,1-1,-1 1,1-1,-1 1,0-1,1 1,-1 0,0-1,1 1,-1 0,0-1,1 1,-1 0,0 0,1 0,-1-1,-1 1,-5 0,0-1,0 1,0 0,0 0,0 1,0 0,0 1,0-1,-12 6,-3-1,-85 22,58-13,-1-2,0-3,-1-1,-78 2,32-10,-101-5,174 0,0-2,1 0,0-1,1-1,-37-19,55 25,0 0,0 0,0 0,0-1,0 1,1-1,-1 0,1 0,-1-1,1 1,0-1,0 1,1-1,-1 0,1 0,0 0,0-1,0 1,1 0,-1-1,1 1,0-1,0 1,1-1,-1 1,1-1,0 0,1 1,-1-1,1 1,-1-1,1 0,1 1,-1 0,1-1,-1 1,1 0,1 0,-1 0,0 0,5-5,2 0,0-1,1 1,0 1,0 0,1 0,0 1,1 1,-1 0,14-5,9-2,0 2,40-8,-31 12,-34 6,0 0,1 0,-1-1,16-6,-22 6,1 0,-1 0,0 0,0 0,0 0,0-1,0 0,0 1,-1-1,1 0,-1 0,0-1,0 1,0 0,2-6,1-7,0 1,-1-2,-1 1,-1 0,0-1,-1 1,-1-1,-2-18,2 21,0 11,0-1,0 0,0 0,-1 1,1-1,-1 0,0 1,0-1,0 0,-1 1,1-1,-1 1,0 0,0 0,0-1,0 1,0 1,-1-1,0 0,-3-2,-14-8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7:35.03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56 87,'2'0,"0"-1,0 0,0 0,0 1,0-1,0 0,0-1,0 1,-1 0,1-1,0 1,-1-1,3-2,9-7,-11 9,1 1,-1 0,0 0,1 0,-1 0,0 0,1 0,0 1,-1-1,1 1,-1-1,1 1,-1 0,1 0,0 1,-1-1,1 0,-1 1,1-1,-1 1,5 2,-6-2,0 0,1 0,-1 0,0 0,0 0,0 0,1 1,-1-1,-1 0,1 1,0-1,0 1,0-1,-1 1,1-1,-1 1,1 0,-1-1,0 1,1 0,-1-1,0 1,0 0,0-1,-1 1,1 0,0-1,0 1,-1 0,1-1,-1 1,0-1,1 1,-2 2,-9 16,-12 27,23-45,-1-1,1 1,-1-1,1 0,0 1,0-1,-1 1,1-1,0 1,0-1,0 1,1-1,-1 0,0 1,0-1,1 1,-1-1,1 0,-1 1,1-1,0 0,-1 1,1-1,0 0,0 0,0 0,2 2,-2-2,0-1,0 1,1-1,-1 0,0 0,0 1,1-1,-1 0,0 0,0 0,1 0,-1 0,0 0,0-1,0 1,1 0,-1-1,0 1,0-1,0 1,0-1,1 1,-1-1,0 0,0 0,0 1,-1-1,1 0,0 0,0 0,0 0,-1 0,2-1,24-39,-22 33,0 0,0-1,-1 1,-1-1,1 0,-2 0,1 0,0-13,-2 19,0 1,0-1,0 0,-1 0,1 1,-1-1,0 0,1 1,-1-1,0 1,-1-1,1 1,0-1,-1 1,1 0,-1 0,0-1,0 1,0 0,0 1,0-1,0 0,-1 1,1-1,0 1,-1 0,1-1,-1 1,1 0,-1 1,-3-2,1 1,1 0,-1 1,0-1,0 1,0 0,1 0,-1 0,0 1,0 0,0 0,1 0,-1 0,0 1,1 0,-1 0,1 0,0 0,0 1,0 0,0 0,0 0,1 0,-1 0,1 1,0-1,-5 8,0 1,0 1,1 0,0 1,1 0,1 0,0 0,-4 22,8-34,0 1,1-1,-1 1,1-1,0 1,0 0,0-1,0 1,0-1,1 1,-1 0,1-1,0 1,0-1,0 1,0-1,0 0,0 1,0-1,1 0,0 0,-1 0,1 0,3 3,-2-3,1 1,-1-1,1 0,0 0,0-1,0 1,0-1,1 0,-1 0,0 0,0-1,0 1,1-1,7-1,-7 1,0-1,1 0,-1 0,0 0,0-1,1 1,-1-1,0-1,-1 1,1-1,0 0,-1 0,1 0,-1 0,0-1,0 0,0 0,-1 0,0 0,1 0,-1-1,-1 0,1 1,-1-1,0 0,0 0,0-1,0 1,-1 0,0 0,0-1,-1 1,0-1,1 1,-2-7,1 10,0-1,0 1,0 0,-1 0,1-1,-1 1,1 0,-1 0,0 0,0 0,0 0,0 0,0 0,0 0,0 0,-1 0,1 1,-1-1,1 0,-1 1,0-1,1 1,-1 0,0 0,0-1,0 1,0 0,0 1,0-1,0 0,-1 1,1-1,0 1,-5-1,2 1,0 1,-1-1,1 1,0 0,0 1,0-1,0 1,0 0,0 0,0 0,1 1,-1 0,-7 5,7-3,0 0,1 0,-1 1,1-1,0 1,1 0,-1 0,1 0,0 1,1-1,-1 1,1 0,-1 8,2-13,1 1,0-1,0 1,0-1,0 0,0 1,0-1,1 0,-1 1,1-1,-1 0,1 1,0-1,0 0,0 0,0 0,2 2,-1-2,0 0,0-1,0 1,0-1,0 0,0 0,0 0,0 0,1 0,-1 0,1 0,-1-1,0 1,1-1,-1 0,1 1,-1-1,1 0,4-1,36-7,-41 7,0 1,0-1,-1 1,1-1,0 0,-1 1,1-1,-1 0,1 0,-1 0,1-1,-1 1,0 0,0 0,1-1,-1 1,0-1,0 1,0-1,-1 1,1-1,1-2,-4-10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8:55.68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664 1,'-9'-1,"8"1,-1 0,1 0,-1 0,1 0,-1 0,1 1,-1-1,1 0,-1 1,1-1,-1 1,1-1,0 1,-1 0,-1 1,-31 21,2 2,-57 56,37-32,10-9,1 2,3 1,1 2,3 2,1 1,3 1,2 2,2 1,2 1,3 1,2 1,-16 76,30-106,-4 44,9-62,0 0,0 0,0 0,1 0,0 0,1 0,-1-1,1 1,0 0,1-1,4 9,1-3,-1 0,2 0,0-1,0-1,1 1,0-2,1 1,0-1,0-1,1 0,0-1,0 0,1-1,0 0,23 7,-14-7,0 0,1-1,0-2,43 3,-53-7,-1 1,1-2,0 0,-1 0,0-1,1 0,-1-1,0-1,-1 0,17-10,-8 3,-1 0,0-2,-1 0,-1-1,0-1,-1-1,-1 0,0-1,-2-1,0 0,-1 0,-1-1,0-1,-2 0,0-1,-2 1,0-1,-2-1,0 1,-2-1,2-46,-4 81,1-1,0 0,1 0,0 0,1-1,0 1,0-1,1 0,13 19,-5-8,1-2,2 0,32 32,-43-45,1-1,0 0,0-1,1 0,0 0,-1 0,1 0,0-1,13 4,-16-7,0 1,-1-1,1 1,0-1,-1 0,1 0,0-1,-1 1,1-1,0 0,-1 0,1 0,-1 0,1-1,-1 1,0-1,0 0,0 0,0 0,0 0,0-1,3-3,6-7,-1 0,0-1,-1 0,-1-1,-1 0,0-1,8-21,33-121,-43 132,-2 1,0-1,-2 1,0-27,-3 27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8:56.50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154 99,'3'-30,"-2"25,0 0,-1-1,0 1,1 0,-1 0,-1 0,1 0,-1 0,-2-9,2 13,1 1,0-1,0 1,-1-1,1 1,0-1,-1 1,1-1,0 1,-1 0,1-1,-1 1,1 0,-1-1,1 1,-1 0,1-1,-1 1,1 0,-1 0,1 0,-1 0,1-1,-1 1,1 0,-1 0,0 0,0 0,-17 9,14-5,-1 1,1-1,0 1,0 0,-3 5,2 0,0 0,1 0,1 1,-1-1,1 1,1 0,-2 16,1 79,3-98,1 0,0-1,1 1,0 0,0-1,0 1,1-1,0 0,1 0,-1 0,2 0,-1-1,0 0,1 1,0-2,1 1,9 8,-8-9,0 0,0 0,0 0,1-1,-1 1,1-2,0 1,1-2,-1 1,0-1,1 0,0 0,-1-1,1 0,14-1,-17-2,-1 1,1-1,-1 0,1 0,-1 0,0-1,0 0,0 0,0 0,0 0,-1-1,0 0,1 0,-1 0,-1-1,1 1,-1-1,0 0,0 0,3-6,4-8,-2 1,0-1,-1-1,6-27,-9 33,-2 0,1 0,-2 0,1 0,-2-1,-2-24,1 34,0 1,0 0,0-1,0 1,-1 0,0 0,0-1,0 1,0 1,-1-1,0 0,1 1,-1-1,0 1,-1 0,1 0,-1 0,1 0,-1 1,0-1,0 1,0 0,0 0,-9-2,1 0,-1 1,0 0,0 1,0 0,0 1,0 0,0 1,-26 4,31-3,0 1,1 0,0 0,-1 1,1 0,0 0,0 1,0 0,1 0,-1 0,1 1,0 0,0 0,1 0,0 1,-7 9,-1 5,1-1,2 2,0-1,-13 39,19-45,0 0,1 0,0 1,1-1,1 1,0 0,1-1,3 24,-3-34,1 0,0 0,0 0,0 0,1 0,-1 0,1 0,0-1,0 1,0-1,1 0,-1 1,1-1,0 0,0 0,0-1,4 3,-3-2,1 0,1 0,-1-1,0 0,1 0,-1-1,1 0,-1 0,1 0,0 0,5-1,5 0,-1-2,1 0,-1 0,1-1,-1-1,0-1,28-12,-5-4,-2-2,0-1,36-32,-31 23,76-72,-92 79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8:56.95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9 10,'-1'0,"1"0,0 0,0 0,0 0,-1 0,1 0,0 0,0 0,-1 0,1 0,0 0,0 0,-1 0,1 0,0 0,0 0,-1 0,1-1,0 1,0 0,0 0,-1 0,1 0,0 0,0 0,0-1,-1 1,1 0,0 0,0 0,0-1,0 1,0 0,-1 0,1 0,0-1,0 1,0 0,0 0,0-1,0 1,0 0,0 0,0-1,0 1,0 0,0 0,0-1,0 1,0 0,0 0,0-1,0 1,0 0,1 0,-1-1,0 1,1 0,-1 0,1 0,-1-1,1 1,0 0,-1 0,1 0,-1 0,1 0,-1 0,1 0,0 0,-1 0,1 1,-1-1,1 0,-1 0,1 0,-1 1,1-1,-1 0,1 0,-1 1,1-1,-1 1,0-1,1 0,-1 1,1-1,-1 1,0-1,0 1,1-1,-1 1,1 0,9 13,-1 1,0 0,0 1,-2-1,11 32,20 92,-29-99,38 256,-44-276,3 47,-2-26,1 0,14 55,-15-85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8:57.31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5 199,'-5'0,"9"0,3-10,16-8,9-12,-1-5,0-3,-1 1,-6 7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8:58.12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91 134,'0'0,"0"0,-1 0,1-1,0 1,-1 0,1 0,0 0,-1 0,1 0,0 0,0 0,-1 1,1-1,0 0,-1 0,1 0,0 0,-1 0,1 0,0 1,0-1,-1 0,1 0,0 0,0 0,-1 1,1-1,0 0,0 0,0 1,0-1,-1 0,1 1,6 8,15 8,-12-10,1 0,1-1,-1-1,1 0,0 0,1-1,-1 0,1-1,-1 0,1-1,12 0,-16-1,0-2,0 1,0-1,0 0,0-1,0 0,-1 0,1 0,-1-1,1 0,-1-1,0 0,0 0,-1 0,1-1,-1 0,8-8,-7 5,0 0,0 0,-1-1,0 0,0 0,-1 0,5-15,-9 21,0 0,0 0,0 0,-1 0,1 0,-1 0,0 0,0 0,0 0,0 0,0 0,-1 0,0-3,0 4,0 0,0 0,0 0,0 0,-1 1,1-1,0 1,-1-1,1 1,-1-1,0 1,1 0,-1-1,0 1,0 0,0 0,0 1,0-1,0 0,0 1,-2-1,-4-1,-1 1,1 0,0 1,0 0,-1 1,1-1,0 2,0-1,0 1,0 0,0 1,-13 6,4-1,0 0,1 2,0 0,-24 20,22-14,1 1,1 1,1 0,0 1,1 0,1 2,1-1,1 1,1 1,1 0,0 1,2-1,1 2,1-1,1 0,-2 27,6-46,0 0,0 0,0 0,1 0,-1-1,1 1,0 0,0 0,0-1,1 1,-1 0,1-1,0 0,0 1,3 3,-1-2,1 0,0 0,0-1,1 1,-1-1,1-1,0 1,6 3,6 1,1-1,0-1,0 0,0-2,22 3,-24-5,0-2,1 0,-1 0,1-2,-1 0,0-2,0 1,0-2,0 0,-1-1,27-14,-14 4,0-1,-1-1,-1-1,0-2,27-28,-47 42,0 0,-1-1,1 0,7-15,-2-1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8:58.67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313 1,'-3'2,"0"0,0 0,0 1,0-1,1 1,-1 0,0-1,1 1,0 1,0-1,-3 5,-2 2,-132 147,47-59,92-98,-7 7,2 0,-1 0,1 1,-7 12,11-18,0-1,0 0,1 1,-1-1,1 0,-1 1,1-1,0 1,-1-1,1 1,0-1,0 1,0-1,0 1,0-1,1 1,-1-1,0 0,1 1,-1-1,1 1,-1-1,1 0,0 1,-1-1,1 0,0 0,0 1,0-1,0 0,0 0,0 0,0 0,0 0,1 0,-1-1,2 2,6 2,0-1,0 1,0-2,1 1,-1-1,19 1,64-1,-64-3,66-2,58 2,-149 1,-1 0,1 1,-1-1,0 1,1-1,-1 1,1 0,-1 0,0 0,0 0,0 1,1-1,-1 1,0-1,-1 1,1-1,0 1,0 0,-1 0,3 4,-2-2,1 1,-1 0,-1-1,1 1,-1 0,0 0,0 0,0 0,-1 10,0-4,0-1,-1 0,-1 1,1-1,-2 0,0 0,0 0,0 0,-10 17,6-19,0 1,0-1,-1 0,0-1,0 0,0 0,-1 0,0-1,-1-1,0 0,1 0,-16 5,2-3,0 0,0-1,-1-2,-39 4,-84-8,122-1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3:43.21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33 19,'-2'0,"1"1,0-1,0 1,0-1,0 1,0-1,0 1,0 0,0-1,0 1,0 0,0 0,0 0,1 0,-1-1,0 1,1 0,-1 0,0 1,1-1,-1 0,1 0,0 0,-1 0,1 0,0 0,0 1,-1 0,-4 41,5-36,-3 268,3-241,-1-82,0 20,1-1,1 1,1 0,1 0,12-46,-11 65,0 1,0 0,0 1,1-1,0 1,0 0,1 0,8-8,-1 3,0 1,0 0,21-12,-33 22,0 0,1 1,-1-1,0 0,1 1,-1-1,1 1,-1-1,1 1,-1-1,1 1,-1 0,1 0,-1 0,1 0,-1 0,1 0,0 0,-1 1,1-1,-1 1,0-1,1 1,-1-1,1 1,1 1,-1 0,1 0,0 1,-1 0,1 0,-1 0,0 0,0 0,0 0,0 0,2 6,2 9,-1-1,0 0,3 28,-5-16,0 0,-2 44,2-89,2 1,0 0,13-26,25-37,-39 70,2 1,-1-1,1 2,0-1,0 1,1 0,12-9,-18 14,-1 1,1-1,0 1,-1 0,1-1,0 1,0 0,-1 0,1-1,0 1,0 0,-1 0,1 0,0 0,0 0,-1 0,1 0,0 0,0 0,0 0,-1 0,1 1,0-1,0 0,-1 1,1-1,1 1,-1 1,1-1,-1 1,0-1,0 1,0-1,0 1,0 0,0 0,0-1,0 1,0 2,2 8,-1-1,2 23,-4-30,1 195,-3-114,2-59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8:59.54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437 22,'-1'-2,"1"1,-1 0,1 0,-1 0,0 0,1 0,-1 0,0 1,0-1,1 0,-1 0,0 0,0 1,0-1,0 1,0-1,0 0,0 1,0 0,-1-1,1 1,0 0,0-1,0 1,-2 0,-32-4,22 5,-1 1,1 1,0 0,0 0,0 1,1 1,-16 8,-2 2,-49 34,57-33,1 1,-21 22,34-32,1 1,0 0,0 1,1 0,0 0,1 0,-9 20,13-26,1-1,-1 0,0 1,1-1,0 1,-1-1,1 0,0 1,0-1,1 1,-1-1,0 1,1-1,0 0,-1 1,1-1,0 0,0 1,0-1,1 0,-1 0,0 0,1 0,-1 0,1 0,0-1,0 1,0 0,0-1,0 0,0 1,0-1,0 0,0 0,1 0,-1 0,4 1,10 3,1-1,0-1,-1 0,24 1,-23-2,124 19,-124-18,-1 2,0 0,0 0,0 2,0 0,19 12,-30-16,-1 0,0 0,0 1,0 0,0 0,0 0,-1 0,0 0,1 1,-2-1,1 1,0 0,-1 0,0 0,0 0,-1 0,1 0,-1 0,0 1,-1-1,1 1,-1-1,0 0,-1 8,-1-5,1-1,-1 1,0-1,-1 1,0-1,0 0,-1 0,0 0,0 0,0-1,-1 0,0 0,0 0,-1 0,1-1,-9 6,1-1,-1-1,0-1,0 0,-1-1,0 0,-1-1,1-1,-1 0,0-2,0 1,-1-2,1 0,0-1,-1-1,1 0,-1-2,1 1,-20-6,32 6,1 0,0-1,-1 1,1-1,0 0,0 0,0 0,0 0,0 0,1-1,-1 1,1-1,-1 0,1 0,0 0,0 0,0 0,0 0,1-1,0 1,-1 0,1-1,0 1,1-1,-1 1,0-1,1 0,0 1,0-1,0 0,0 1,1-1,0 1,1-8,9-17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8:59.95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85 118,'-3'2,"-1"0,1 1,0 0,0-1,1 1,-1 1,1-1,-1 0,1 0,0 1,-3 6,-3 10,0 0,1 1,1 0,-5 41,7-40,2-16,1 2,0-1,0 0,1 0,0 0,0 0,2 9,-1-13,0 1,0-1,0 0,1 0,-1 0,1 0,0 0,0 0,0-1,0 1,0-1,1 1,-1-1,1 0,-1 0,1 0,4 2,3 2,0-1,0-1,1 0,-1 0,1-1,0-1,0 1,0-2,0 0,0 0,0-1,0 0,0-1,0 0,0-1,0 0,0 0,0-2,-1 1,1-1,-1-1,0 0,0 0,-1-1,1 0,-1-1,-1 0,1 0,-1-1,-1 0,1 0,-1-1,-1 0,11-19,-4 5,-2-1,0 0,-2-1,0 0,-2 0,-1 0,-1-1,-1 0,-1 0,-1-37,-3 38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9:00.81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5 272,'2'33,"2"0,1-1,1 1,17 48,-14-47,29 88,15 61,-47-159,5 24,-1 1,5 88,-20-169,0 0,-3 1,-10-32,-13-51,-17-66,30 121,2-1,3-1,-9-108,20 147,2 0,0 0,2 0,8-40,-9 56,1 0,1-1,-1 1,1 0,0 0,0 0,1 0,0 1,0 0,0-1,1 1,0 1,0-1,0 1,0 0,0 0,1 0,0 1,0 0,9-4,-2 3,0-1,0 2,0 0,0 0,1 2,-1-1,1 2,-1-1,1 2,-1 0,16 3,-22-2,0-1,0 2,0-1,0 1,0-1,0 2,-1-1,0 1,1 0,-1 0,-1 1,1 0,-1 0,0 0,0 1,0 0,-1 0,0 0,0 0,0 0,5 14,-4-2,0 0,-1 0,-1 1,-1-1,0 1,-1-1,-1 1,-1 0,-1-1,0 1,-2-1,0 0,-1 0,0 0,-2-1,0 1,-1-2,-1 1,-20 29,5-17,0-2,-2 0,-2-2,0-1,-42 28,43-34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9:01.36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17 183,'-1'4,"1"0,0 0,-1-1,0 1,0 0,0-1,-3 6,3-7,0 0,0 1,0-1,0 1,0-1,1 1,-1 0,1-1,0 1,0 0,0-1,0 1,0 0,0-1,1 1,0 3,2-1,0 1,0-1,0 0,0 0,1 0,0-1,0 1,0-1,0 0,1 0,-1 0,1-1,0 1,1-1,-1 0,0-1,11 4,-4-1,0-1,1-1,-1 0,1-1,-1 0,1-1,18 0,-20-3,1 0,-1 0,1-1,-1 0,0-1,0-1,0 1,-1-2,0 1,0-2,0 1,-1-1,0-1,0 1,0-2,7-9,-7 8,-2 0,1 0,-1-1,0 1,-1-2,-1 1,0-1,0 0,-1 0,0 0,-1 0,-1-1,0 0,0-19,-2 29,0 0,0 1,0-1,-1 0,0 1,1-1,-1 1,0-1,0 1,0-1,0 1,-1 0,1-1,-1 1,1 0,-1 0,0 0,0 0,-3-2,1 1,-1 0,1 1,-1 0,0 0,0 0,0 0,1 1,-2 0,-6-2,-6 2,1 0,-1 1,0 1,-32 6,40-4,0 0,1 0,0 1,-1 0,2 1,-1 0,0 0,1 1,0 0,0 1,1 0,0 0,0 0,0 1,1 0,1 0,-10 17,-2 8,1 1,2 0,-15 54,23-72,1 1,2 0,-1 0,2 0,0 1,1-1,3 32,-1-45,0 0,1 0,0 0,0 0,0 0,0-1,1 1,-1-1,1 1,0-1,0 0,0 0,0 0,1 0,-1-1,1 1,0-1,-1 0,1 0,0 0,0-1,1 0,5 2,5 1,1 0,0-1,0-1,0 0,18-1,-14-3,1 0,-1-1,0-1,0-1,0 0,0-2,-1 0,19-11,-16 6,0 0,-1-1,-1-1,0-2,-1 1,23-26,-22 17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9:01.97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376 1,'-6'0,"0"1,-1 0,1 0,0 1,0 0,0 0,0 0,0 1,0 0,1 0,-7 5,-11 9,-25 24,17-13,3-6,12-10,-1 1,1 1,1 1,-20 25,34-39,0 0,0 0,1 0,-1 0,0 1,0-1,1 0,-1 0,1 1,-1-1,1 1,-1-1,1 0,0 1,0-1,0 1,0-1,0 1,0-1,0 0,0 1,0-1,1 1,-1-1,1 0,0 3,1-2,0 0,0 0,0 0,0-1,0 1,0-1,0 1,0-1,1 0,-1 0,1 0,-1 0,5 1,10 2,0-1,1-1,24 0,-37-2,57 1,-41-2,-1 0,1 2,-1 1,1 0,38 11,-54-11,-1-1,0 1,0 1,0-1,0 0,0 1,0 0,-1 0,0 0,1 0,-1 1,0-1,0 1,-1 0,1 0,-1 0,0 0,0 0,0 0,-1 1,1-1,-1 1,0-1,0 6,0-5,-1 0,0 0,0 1,0-1,-1 0,1 0,-1 0,-1 0,1 0,-1 0,1 0,-2-1,1 1,0-1,-1 1,0-1,0 0,0 0,0 0,-1 0,-4 3,-3 1,-1 0,0-1,0 0,-1-1,0 0,-24 7,-89 14,46-12,67-12,7 0,-1-1,0-1,1 1,-1-1,0 0,0-1,0 0,0 0,0 0,1-1,-1 0,0 0,-7-3,-5-8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9:02.51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303 92,'-17'0,"0"0,-1 2,1 0,-26 6,35-5,-1 0,0 1,1 0,0 0,0 0,0 1,1 0,-1 1,1 0,-8 8,5-3,1 0,-1 0,2 1,0 0,0 1,1 0,1 0,0 1,1-1,0 1,1 0,1 0,-3 21,6-31,0 0,0 0,0 0,0 0,1 0,0-1,-1 1,1 0,1 0,-1-1,1 1,-1-1,1 1,0-1,4 6,-1-4,0 1,0-1,0-1,1 1,0-1,-1 0,2 0,6 3,4 1,1-1,1-1,-1-1,1 0,30 3,-38-7,1 0,-1-1,0 0,0-1,0-1,0 1,0-2,0 1,0-2,-1 1,1-1,-1-1,0 0,0 0,-1-1,0-1,0 1,9-9,-9 6,0 0,-1-1,0-1,-1 1,0-1,0 0,-1-1,0 1,-1-1,-1 0,0-1,0 1,-1-1,-1 1,1-19,-2 14,0 1,-1-1,-1 1,-1-1,0 1,-6-22,6 32,0 0,0 1,-1-1,1 1,-1 0,0 0,-1 0,1 0,-1 0,0 1,0-1,0 1,-1 0,0 1,1-1,-1 1,-1 0,1 0,0 0,-11-3,6 3,1 1,-1 0,1 0,-1 1,0 0,0 1,0 0,1 0,-1 1,0 0,1 1,-1 0,1 1,-1 0,1 0,0 1,0 0,0 1,-11 7,-6 6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9:03.28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11 211,'-1'0,"1"0,0 0,-1 0,1 0,-1 0,1 0,-1-1,1 1,-1 0,1 0,0-1,-1 1,1 0,-1 0,1-1,0 1,-1 0,1-1,0 1,-1-1,1 1,0 0,0-1,0 1,-1-1,1 1,0-1,0 1,0-1,0 1,0-1,0 1,0-1,0 1,0 0,0-1,0 0,3-20,-3 20,2-7,2-1,-1 1,1 0,0 0,1 0,-1 1,2 0,-1-1,1 2,0-1,0 1,1 0,0 0,11-6,-6 3,0 2,0 0,1 0,0 1,1 0,0 2,-1-1,20-2,-25 5,0 1,1 1,-1 0,0 0,1 0,-1 1,13 3,-17-3,-1 0,0 0,0 1,0-1,0 1,0-1,0 1,0 0,-1 0,1 1,0-1,-1 1,0-1,0 1,0 0,0-1,0 1,0 0,-1 0,3 7,0 3,0 0,-1 1,-1-1,0 1,0-1,-2 1,0 0,0 0,-1-1,-1 1,0 0,-1-1,0 0,-7 17,-23 28,-59 78,25-40,54-68,13-27,0 0,-1 0,1 0,0 0,0 0,0 0,1 0,-1 0,0 0,0 0,0 0,1 0,-1 0,1 0,-1 0,1 0,-1 0,1-1,-1 1,1 0,0 0,-1 0,1-1,0 1,0 0,1 0,13 7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9:03.87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151 267,'1'-4,"-1"-1,-1 1,1 0,-1 0,1-1,-1 1,0 0,-1 0,1 0,-3-4,3 6,-1 0,1 0,-1 0,1 0,-1 1,0-1,0 1,0-1,0 1,0 0,0 0,0 0,0 0,0 0,-1 0,1 1,0-1,-1 1,-3-1,2 1,0 0,0 0,0 0,0 0,0 1,0 0,1 0,-1 0,0 0,1 1,-1-1,0 1,1 0,0 0,-1 0,1 1,0-1,0 1,1 0,-1-1,0 1,1 0,0 1,-1-1,1 0,1 1,-1-1,0 1,1 0,0-1,0 1,0 0,0 0,0 0,1-1,0 1,0 0,0 0,0 0,1 0,-1 0,1 0,0 0,0-1,0 1,1 0,0-1,-1 1,1-1,0 1,0-1,1 0,-1 0,5 4,-5-5,1 1,0-1,0 0,0 0,1 0,-1 0,0 0,1-1,-1 1,1-1,0 0,-1 0,1 0,0-1,0 1,0-1,6 0,-3-1,-1 0,0-1,0 0,0 0,-1 0,1 0,0-1,-1 0,1 0,5-5,1-1,-1-1,1-1,-2 0,1-1,-2 0,1 0,-2-1,9-15,-12 18,0 0,-1-1,0 1,-1-1,0 0,2-18,-4 25,-1 0,0 0,0 1,0-1,-1 0,1 0,-1 0,0 0,0 0,0 1,0-1,-1 0,0 1,0-1,0 1,0 0,0 0,0-1,-1 2,0-1,1 0,-7-4,0 0,0 2,-1-1,0 1,1 1,-1 0,-1 0,1 1,-1 0,1 1,-1 0,0 1,1 0,-1 1,0 0,0 0,-16 4,-4 7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9:46.10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0 117,'13'-6,"-12"5,1 0,-1 0,0 0,1 0,-1 1,1-1,-1 1,1-1,0 1,-1-1,1 1,-1 0,3 0,-2 0,-1 1,0 0,1 0,-1 0,0 0,0 0,0 0,0 0,0 0,0 1,0-1,0 0,0 1,0-1,-1 1,1-1,-1 0,1 3,16 38,-2 1,-3 0,11 61,8 138,-4-21,-12-113,-9-51,16 59,-17-102,0-13,-5-2,1 0,-1 0,1-1,-1 1,0 0,1 0,-1-1,0 1,0 0,0-1,0 1,0 0,0 0,0-3,-4-18,-1 1,-12-35,0-2,-93-437,99 429,3 0,3-1,3-66,2 128,0 1,1-1,-1 1,1-1,0 1,0-1,1 1,-1-1,1 1,0 0,0 0,0 0,1 0,-1 0,1 0,0 1,0-1,6-4,-4 4,0 1,1 0,-1 0,1 0,0 1,-1 0,1 0,0 0,0 1,1 0,-1 0,0 0,10 1,0 1,0 0,0 1,0 0,29 10,-35-9,-1 0,1 1,-1 0,0 1,0 0,-1 0,1 1,-1 0,8 9,-12-11,0 1,-1 0,1 1,-1-1,-1 0,1 1,-1 0,0-1,0 1,-1 0,0 0,1 11,0 6,-4 47,1-54,-1-2,0 0,-1-1,-1 1,0-1,-1 0,0 0,-1 0,0-1,-1 0,-1 0,-13 16,5-8,-2 0,-1-1,0-1,-1 0,-25 15,43-31,-15 9,0 0,-20 9,33-18,0 0,0-1,0 1,0-1,-1 0,1 0,0 0,-1-1,1 1,0-1,-1 0,1 0,0-1,-1 1,-7-3,-8-8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9:46.74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17 230,'-1'-1,"0"1,1 0,-1 1,0-1,0 0,0 0,0 0,1 0,-1 1,0-1,0 0,1 1,-1-1,0 0,0 1,1-1,-1 1,1-1,-2 2,2-1,0-1,0 0,0 1,0-1,0 1,0-1,0 1,0-1,0 0,0 1,0-1,0 1,1-1,-1 0,0 1,0-1,0 0,1 1,-1-1,0 0,1 1,-1-1,0 0,0 1,1-1,-1 0,1 0,-1 0,0 1,1-1,-1 0,0 0,1 0,-1 0,1 0,-1 0,1 1,-1-1,0 0,1 0,0-1,20 6,-1-1,1-1,39 1,65-7,-63-3,0-3,-1-2,71-23,-131 34,69-25,-67 23,0 1,0 0,0-1,0 1,0-1,0 0,-1 0,1 0,-1 0,1 0,-1-1,0 1,0-1,0 1,0-1,0 0,-1 0,1 0,0-3,-2 4,0 1,0-1,0 1,0-1,-1 1,1-1,-1 1,1-1,-1 1,0 0,1-1,-1 1,0 0,0 0,0-1,0 1,0 0,0 0,0 0,0 0,0 0,-3-1,-32-17,28 15,-15-6,-1 0,-1 2,0 0,0 2,0 1,-1 1,0 1,-34 0,48 3,0 0,1-2,-1 1,-20-6,14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3:43.64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15 316,'-14'-2,"31"-4,0 1,132-59,-41 17,85-37,-135 61,90-51,-130 63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9:47.18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12 15,'-5'0,"-1"5,10 2,14-1,10-6,5-3,7-6,2-2,-7 2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9:47.55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6 12,'-5'0,"8"0,14 0,15 0,6 0,7 0,-4-5,-9-2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9:53.51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70,'8'-5,"0"0,0-1,12-12,-15 13,0 1,0-1,0 1,1 0,0 1,0-1,6-2,-11 6,0 0,-1-1,1 1,0 0,0 0,0 0,-1 0,1 0,0 0,0 0,0 1,-1-1,1 0,0 0,0 1,0-1,-1 0,1 1,0-1,-1 1,1-1,0 1,-1-1,1 1,-1-1,1 1,-1 0,1-1,-1 1,1 0,-1-1,0 1,1 0,-1-1,0 1,1 0,-1 0,0 0,0-1,0 3,5 36,-5-36,-2 60,0-44,1 1,4 35,-3-53,1 1,-1 0,1-1,0 1,0 0,0-1,0 1,0-1,1 0,-1 1,1-1,0 0,-1 0,1 0,0 0,0 0,0 0,4 1,-2 0,0-1,0 0,1-1,-1 1,1-1,-1 0,1 0,-1 0,1-1,5 1,3-2,0 1,0-2,0 0,0 0,0-2,22-7,80-45,-96 49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9:54.01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1,'0'601,"1"-568,2 1,1 0,11 44,-14-76,-1 0,0 0,1 0,-1 0,1 0,0 0,-1 0,1 0,0 0,0 0,0 0,1 0,-1-1,0 1,1 0,-1-1,1 1,-1-1,1 0,0 1,0-1,0 0,-1 0,5 1,-4-2,1 0,0 0,-1-1,1 1,-1-1,1 1,0-1,-1 0,0 0,1 0,-1 0,1 0,-1-1,0 1,0-1,0 0,0 1,3-5,14-12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9:54.78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30 40,'-3'-2,"1"0,0 0,-1 0,1 0,0 0,0-1,1 1,-1-1,0 1,-1-5,-2-3,14 23,-1 2,-1 1,0-1,-2 1,0 0,0 0,-2 1,0 0,1 23,6 28,-9-63,1 0,-1 1,1-1,0 0,0 0,0 0,1 0,0 0,0-1,0 1,0-1,1 0,0 0,7 7,-8-9,0 0,0-1,0 1,0 0,1-1,-1 0,0 0,1 0,-1 0,0 0,1-1,-1 0,1 1,0-1,-1 0,1-1,-1 1,0-1,1 1,-1-1,1 0,-1-1,0 1,5-3,33-19,65-49,-104 71,12-11,0-1,17-18,-23 21,1 0,1 1,0 0,0 1,1 0,13-8,-7 8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09:55.53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26 2,'-9'-1,"9"1,-1 0,1 0,-1-1,1 1,-1 0,1 0,-1 0,1 0,-1 0,1 1,-1-1,1 0,-1 0,1 0,0 0,-1 0,1 1,-1-1,1 0,-1 0,1 1,0-1,-1 0,1 1,0-1,-1 0,1 1,0-1,-1 0,1 1,0-1,0 1,-1-1,1 1,0-1,0 1,0-1,0 0,0 1,-1-1,1 1,0-1,0 1,0-1,0 1,1 0,-2 8,0 0,0-1,1 1,1 0,0 0,0 0,0-1,1 1,1 0,-1-1,1 0,8 16,-4-8,-1 0,5 21,3 37,21 94,2 22,-33-169,-3-16,0 1,0 0,1-1,-1 1,1-1,0 0,5 9,7 4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10:22.46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68,'25'1,"-18"0,0 0,0-1,0 0,0 0,0-1,0 0,0 0,0-1,-1 0,14-5,-28 11,7-4,0 1,0-1,0 0,-1 1,1-1,0 1,0-1,0 1,0 0,0-1,0 1,0 0,0 0,1 0,-1-1,0 1,0 0,1 0,-1 0,0 0,1 1,-1-1,1 0,-1 0,1 0,0 0,-1 0,1 1,0-1,0 0,0 0,0 0,0 1,0 1,0-4,1 1,-1-1,0 1,0 0,0-1,0 1,0 0,0 0,1-1,-1 1,0 0,0-1,0 1,1 0,-1 0,0-1,1 1,-1 0,0 0,0 0,1-1,-1 1,0 0,1 0,-1 0,0 0,1 0,-1 0,0-1,1 1,-1 0,0 0,1 0,-1 0,0 0,1 1,-1-1,1 0,-1 0,0 0,1 0,-1 0,0 0,1 0,-1 1,0-1,0 0,1 0,-1 0,0 1,0-1,1 0,-1 1,0-1,0 0,1 0,-1 1,0-1,0 0,0 1,0-1,0 0,0 1,0-1,1 0,-1 1,0-1,0 0,0 1,11-26,-11 24,0-1,1 0,-1 1,0-1,-1 0,1 1,0-1,0 0,-1 1,1-1,-1 0,1 1,-1-1,1 1,-1-1,0 1,0-1,-1-1,1 3,1-1,-1 1,0-1,0 1,1 0,-1-1,0 1,0 0,1-1,-1 1,0 0,0 0,0 0,0 0,1 0,-1 0,0 0,0 0,0 0,0 0,1 0,-1 0,0 1,0-1,0 0,1 1,-1-1,0 1,0-1,1 0,-1 1,1 0,-1-1,0 1,1-1,-1 1,0 0,-1 2,-1-1,1 1,0-1,0 1,0 0,0 0,0 0,0 0,1 0,0 0,0 0,0 0,0 1,0-1,0 0,1 1,0-1,-1 1,2 6,-1-11,0 1,0 0,0-1,0 1,1 0,-1 0,0-1,0 1,0 0,1 0,-1 0,0-1,0 1,1 0,-1 0,0 0,0-1,1 1,-1 0,0 0,1 0,-1 0,0 0,0 0,1 0,-1 0,0 0,1 0,-1 0,0 0,1 0,-1 0,0 0,1 0,-1 0,0 0,0 0,1 0,-1 1,0-1,0 0,1 0,-1 0,0 0,0 1,1-1,-1 0,0 0,0 1,0-1,1 0,-1 0,0 1,0-1,0 0,0 1,0-1,0 0,1 0,-1 1,0-1,0 0,0 1,0-1,0 0,0 1,11-24,-10 17,0 1,0 0,-1 0,1 0,-1 0,0-1,-2-6,2 11,0 0,0 1,0-1,0 0,0 0,0 0,0 0,-1 0,1 0,0 0,-1 1,1-1,-1 0,1 0,-1 0,1 1,-1-1,1 0,-1 1,0-1,1 0,-1 1,0-1,0 1,1-1,-1 1,0-1,0 1,0 0,0-1,1 1,-1 0,0 0,0 0,0-1,0 1,0 0,0 0,0 1,0-1,0 0,1 0,-1 0,0 0,0 1,0-1,0 0,0 1,-1 0,1 0,-1-1,0 1,1 0,-1 0,0 0,1 0,0 1,-1-1,1 0,-1 1,1-1,0 1,0-1,0 1,0-1,0 1,0 0,0-1,1 1,-1 0,1 0,-1 0,1-1,0 1,-1 0,1 0,0 0,0 0,1 0,-1 0,0 0,0-1,1 1,0 0,-1 0,1 0,0-1,-1 1,1 0,0-1,0 1,1-1,-1 1,0-1,0 1,1-1,-1 0,2 1,-1 0,-1-1,0 0,0 1,0-1,1 0,-1 0,1 0,-1 0,1 0,-1-1,1 1,-1 0,1-1,0 1,0-1,-1 0,1 1,0-1,-1 0,1 0,0 0,0 0,-1 0,1-1,0 1,-1 0,1-1,0 0,-1 1,1-1,0 0,-1 0,1 1,-1-1,0 0,1-1,-1 1,0 0,1 0,-1 0,0-1,0 1,0-1,0 1,-1-1,1 1,0-1,0 0,-1 1,1-1,-1 0,1-1,-1 2,0 0,1 0,-1 0,0 0,0 0,1 0,-1 0,0 0,0 0,0 0,0 0,0 0,-1 0,1 0,0 0,0 1,-1-1,1 0,0 0,-1 0,1 0,-1 0,1 0,-1 1,1-1,-1 0,0 0,-1 0,2 1,-1 0,0-1,1 1,-1 0,0 0,1 0,-1 0,0 0,0 1,1-1,-1 0,0 0,1 0,-1 0,0 1,1-1,-1 0,1 1,-1-1,0 1,1-1,-1 0,1 1,-1-1,1 1,-1 0,1-1,0 1,-1-1,1 1,0 0,-1-1,1 1,0 0,0-1,-1 1,1 0,0 0,-5 14,8-18,-2 0,0-1,1 1,-1-1,-1 1,1-1,0 0,-1-3,0 3,-1 0,1 1,-1-1,0 0,0 1,0-1,-4-5,5 8,0 1,0-1,-1 0,1 1,0 0,0-1,-1 1,1-1,0 1,-1-1,1 1,0-1,-1 1,1 0,-1-1,1 1,-1 0,1 0,0-1,-1 1,1 0,-1 0,1-1,-1 1,0 0,1 0,-1 0,1 0,-1 0,1 0,-1 0,1 0,-1 0,1 0,-1 0,0 0,1 1,-1-1,1 0,-1 0,1 0,-1 1,1-1,0 0,-1 1,1-1,-1 0,1 1,0-1,-1 1,1-1,0 0,-1 1,1-1,0 1,-1-1,1 1,0-1,0 1,0-1,0 1,-1 0,-1 5,-1 0,1 0,1 0,-1 0,1 0,0 0,0 0,0 1,1-1,0 0,1 9,-1-13,1 0,-1 1,0-1,0 0,1 0,0 1,-1-1,1 0,0 0,0 0,0 1,0-1,0-1,1 1,-1 0,1 0,-1 0,1-1,0 1,-1-1,1 1,0-1,0 1,0-1,0 0,0 0,1 0,-1-1,0 1,0 0,1-1,-1 1,3-1,-2 0,-1 0,1-1,-1 1,1-1,-1 1,0-1,1 0,-1 0,0 0,1 0,-1-1,0 1,0-1,0 1,0-1,0 0,-1 1,1-1,0 0,-1 0,1 0,-1-1,0 1,0 0,0 0,0-1,0 1,1-3,-1 2,-1 0,1 1,0-1,-1 0,0 0,1 1,-1-1,0 0,0 0,-1 0,1 1,-1-1,1 0,-1 1,0-1,0 0,0 1,0-1,-1 1,1-1,0 1,-1 0,0 0,-3-4,4 5,0 0,0 0,0 1,0-1,0 0,0 1,0-1,0 1,0-1,0 1,0 0,0-1,0 1,-1 0,1 0,0 0,0 0,0 0,0 0,0 0,-1 0,1 0,0 1,0-1,0 0,0 1,-1 0,0 0,0 0,0 1,1-1,-1 1,1 0,-1-1,1 1,0 0,-1 0,1 0,0 0,0 0,0 3,-1-2,1 1,0 0,0-1,0 1,0-1,1 1,-1 0,1 0,0-1,0 1,1 0,-1 0,1-1,-1 1,1 0,1-1,1 6,-3-9,0 1,1-1,-1 0,0 1,1-1,-1 1,0-1,1 0,-1 1,1-1,-1 0,1 1,-1-1,0 0,1 0,-1 0,1 1,-1-1,1 0,-1 0,1 0,-1 0,1 0,0 0,-1 0,1 0,-1 0,1 0,-1 0,1 0,-1 0,1-1,-1 1,1 0,-1 0,1 0,-1-1,0 1,1 0,-1-1,1 1,-1 0,1-2,15-21,-12 15,1 2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10:23.80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1 530,'2'-1,"0"0,-1 0,1 0,0 0,0-1,-1 1,1 0,0-1,-1 1,1-1,0-2,5-3,9-8,0-1,-2-1,0 0,0-1,-2 0,11-22,50-125,-61 136,48-91,-56 114,-1-1,0 1,1 0,8-9,-12 14,1 0,-1 1,1-1,-1 0,1 1,-1-1,1 1,0-1,-1 1,1-1,0 1,0-1,-1 1,1 0,0-1,0 1,-1 0,1 0,0 0,0-1,0 1,-1 0,1 0,0 0,0 0,0 0,0 1,-1-1,1 0,0 0,0 0,0 1,-1-1,1 0,0 1,0-1,-1 1,1-1,0 1,-1-1,1 1,-1-1,1 1,-1 0,1-1,-1 1,1 0,-1-1,1 1,-1 0,0 0,0 0,1 1,3 6,-1 1,0 0,0 0,-1 0,-1 1,1-1,-1 10,-1 73,-1-53,-2 655,3-668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10:24.26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242 5,'-5'0,"-1"1,1 0,-1 0,1 0,-1 0,1 1,0 0,-1 0,1 1,0 0,0-1,1 2,-1-1,1 0,-1 1,1 0,0 0,1 0,-5 6,-6 10,1 0,0 1,-10 28,6-17,7-12,1-1,1 1,1 0,0 1,2 0,0 0,1 0,1 0,0 37,3-34,5 45,-3-60,0 0,1 0,-1 0,2-1,-1 1,1-1,0 0,6 8,-2-5,1 0,0-1,0 0,1 0,0-1,1-1,0 0,0 0,1-1,0-1,0 0,1 0,-1-1,1-1,16 4,-18-6,1 0,0 0,0-1,0 0,0-1,0-1,0 0,0-1,-1 0,1 0,0-1,-1-1,0 0,0-1,0 0,0 0,14-11,-9 3,0 0,-1-1,-1-1,-1 0,0-1,0 0,-2-1,0 0,-1-1,-1-1,11-28,-9 11,-1 1,-1-1,-2-1,-2 0,1-55,-6 84,-1 1,0 0,-1-1,1 1,-1 0,-1 0,0 0,0 0,0 0,-1 0,1 1,-2 0,1 0,-1 0,0 0,0 1,0 0,-1 0,-9-7,1 3,0-1,0 1,-1 1,0 1,0 0,-1 1,-28-7,29 10,0 0,1 2,-1-1,-1 2,1 0,0 1,0 1,1 0,-1 0,0 2,1 0,-1 1,1 0,-20 11,5 0,1 2,0 1,-34 31,41-32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7:10:24.94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275 156,'-6'-5,"1"0,-1 0,0 1,0 0,0 0,-1 0,1 1,-1 0,0 0,0 0,0 1,0 0,-1 1,-7-2,10 3,0 0,0 1,-1-1,1 1,0 0,0 1,0-1,0 1,0 0,0 0,0 0,0 1,1-1,-1 1,1 0,0 1,0-1,0 1,1 0,-6 6,2 0,-1 1,2 0,-1 0,2 1,-1 0,2 0,-1 0,2 0,-1 1,-1 15,1 7,2 0,3 56,0-83,0 0,0-1,1 1,0 0,1 0,-1-1,2 1,-1-1,1 0,0 0,0 0,1-1,0 1,0-1,1 0,-1-1,1 1,1-1,-1 0,1-1,-1 0,1 0,12 5,2 0,1 0,1-2,-1 0,1-2,1 0,44 2,-57-6,0-1,0-1,0 0,0-1,0 0,0 0,0-1,-1 0,1-1,-1-1,15-7,-11 3,-1-1,1 0,-1 0,-1-1,0-1,-1 0,12-17,-7 7,-2-1,0 0,-1-2,-2 1,0-1,-2-1,-1 0,-1 0,5-37,-10 52,-1 0,0 0,-1-1,-1 1,1 0,-2 0,0 0,0-1,-6-14,6 19,-1 1,-1 0,1 0,-1 0,0 0,0 1,-1-1,0 1,0 0,0 0,0 1,-1 0,0 0,1 0,-2 1,-9-5,4 3,0 0,-1 1,0 0,0 1,0 0,-1 1,1 1,0 0,-1 1,1 0,-1 1,1 1,0 0,0 0,0 2,0 0,0 0,1 1,-1 0,1 1,1 1,-1 0,1 0,0 1,-16 16,17-14,1 0,0 1,1 0,0 0,0 1,1 0,1 0,0 1,1-1,-7 25,7-8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D875A-C6D4-42D1-B281-13FE74D9EE7E}" type="datetimeFigureOut">
              <a:rPr lang="es-CL" smtClean="0"/>
              <a:t>26-05-2021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9DA57-D757-41A3-A491-FA5F440E678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5322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E9DA57-D757-41A3-A491-FA5F440E6780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11272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E9DA57-D757-41A3-A491-FA5F440E6780}" type="slidenum">
              <a:rPr lang="es-CL" smtClean="0"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44833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053ECE-5634-47BE-809D-6A05FD12B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CABE18A-7EB3-4476-9941-3485F2BADD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15CFB5-26AE-493D-A153-350F27163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3328-39DF-4E5F-85AD-FB7C3307E6B1}" type="datetimeFigureOut">
              <a:rPr lang="es-CL" smtClean="0"/>
              <a:t>26-05-2021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0150F9-5D56-4D7E-AA54-35542C4A4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6DDE32-3868-4C31-838D-9D5E61C47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2B3F-2F1D-4C67-8C9F-62BCD39E802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54420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7738C6-D1C3-408B-A083-02CE33D2E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2CD7F87-7F7D-43B4-B0F4-69C20BED71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96CB49-3F4C-4180-8C89-171A8645E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3328-39DF-4E5F-85AD-FB7C3307E6B1}" type="datetimeFigureOut">
              <a:rPr lang="es-CL" smtClean="0"/>
              <a:t>26-05-2021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CB7ECA-B0C3-4D6F-8D1B-4D5584994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912309-1315-4859-92A1-812BA9E73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2B3F-2F1D-4C67-8C9F-62BCD39E802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53584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8C00516-A8B2-4F9A-A84F-63348AA07D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DE54FB3-B119-4F0E-804D-1574D969E8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D257F1-3107-4581-815D-CD2B097B1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3328-39DF-4E5F-85AD-FB7C3307E6B1}" type="datetimeFigureOut">
              <a:rPr lang="es-CL" smtClean="0"/>
              <a:t>26-05-2021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C5BFEC-53B7-4225-939F-75C0C5F59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2C257D-DB81-4C14-ABE9-52FF76BDF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2B3F-2F1D-4C67-8C9F-62BCD39E802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24503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3662E0-DA49-4684-8C15-1BB5FDB5C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D0FF2E-2FC2-448C-8093-432F8C16F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369EE9-48CF-40A6-8399-8A774711A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EDFE5-BF6F-4B94-B55E-DFDDF1959265}" type="datetimeFigureOut">
              <a:rPr lang="es-CL" smtClean="0"/>
              <a:t>26-05-2021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FF4B3A-8130-45A1-BCBE-94ECB8148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92D037-0533-445E-82A0-1B07CF444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CED2A-960A-43B8-8551-AE3971B448B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59871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79B1D5-0A20-4E86-97D2-08C5CC887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633DD6-6E9A-4700-AA3D-83C33D044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17FAA1-F5B5-4127-81D2-682B3E27C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3328-39DF-4E5F-85AD-FB7C3307E6B1}" type="datetimeFigureOut">
              <a:rPr lang="es-CL" smtClean="0"/>
              <a:t>26-05-2021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C7BBA4-27CE-4E13-B8DA-6178B896E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119EB1-7759-42D9-BA47-6EC8C2C2C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2B3F-2F1D-4C67-8C9F-62BCD39E802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90180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34BC4B-24B4-42DD-90E9-1C1703FD3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A7B1C33-DA34-4290-A737-C23A20570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BBD5EB-BAE1-46D1-9A8C-A3B78E71A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3328-39DF-4E5F-85AD-FB7C3307E6B1}" type="datetimeFigureOut">
              <a:rPr lang="es-CL" smtClean="0"/>
              <a:t>26-05-2021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55EE0D-483E-4D29-9091-DFE0AE71B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B00841-537C-45E5-BA1C-9210645E7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2B3F-2F1D-4C67-8C9F-62BCD39E802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70456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BE7005-4857-468B-8751-757A3A5B4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70421D-02FB-4BF7-9D5D-2FEF91D7BF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01FDF9A-C631-4D19-8925-A4C42C47AF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A2158D7-4B9C-4A11-94C9-57C35002C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3328-39DF-4E5F-85AD-FB7C3307E6B1}" type="datetimeFigureOut">
              <a:rPr lang="es-CL" smtClean="0"/>
              <a:t>26-05-2021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B18D7BD-424D-479F-AEF2-AB566924D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4D6462C-5BD2-4E4A-90EE-294CAAA09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2B3F-2F1D-4C67-8C9F-62BCD39E802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0938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53FD9A-513B-410E-B08D-E1E106D3F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5764AC0-0782-4333-9532-B5051B77B9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5F8F108-BCD1-480B-A731-DA95E3DA09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D2A012C-31DF-4535-A506-5949542EEE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BF0C462-6442-4200-889F-C8CD836A9D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ECEC86A-6E0B-4AB0-AF72-3157060E7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3328-39DF-4E5F-85AD-FB7C3307E6B1}" type="datetimeFigureOut">
              <a:rPr lang="es-CL" smtClean="0"/>
              <a:t>26-05-2021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FB53CEE-8BEE-48AC-B64A-631B59DA5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B451D74-890A-4311-A0DD-7A5C7D128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2B3F-2F1D-4C67-8C9F-62BCD39E802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56166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540B14-C3E6-4039-BB59-63BB4C8BD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39159AC-976F-4E71-BB91-074BCCBDE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3328-39DF-4E5F-85AD-FB7C3307E6B1}" type="datetimeFigureOut">
              <a:rPr lang="es-CL" smtClean="0"/>
              <a:t>26-05-2021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DDE2629-CA89-4B8D-B9E4-B41692848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9CF6B73-EFA6-4ABA-B951-93E924FDE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2B3F-2F1D-4C67-8C9F-62BCD39E802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39138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B46A06D-7E27-408D-BEC8-76584DE86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3328-39DF-4E5F-85AD-FB7C3307E6B1}" type="datetimeFigureOut">
              <a:rPr lang="es-CL" smtClean="0"/>
              <a:t>26-05-2021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A193EDE-21AB-4ABA-B32C-C1CE47078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FC4BE26-A41B-4747-A092-FF81731E0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2B3F-2F1D-4C67-8C9F-62BCD39E802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40998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E7E54F-5AB7-41E4-BF3E-2710261BA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3F655D5-C9D3-4921-9247-B69EAD6DD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8CFC598-7537-429A-A745-670D55BA66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7554192-879F-4511-9798-86FA75EF7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3328-39DF-4E5F-85AD-FB7C3307E6B1}" type="datetimeFigureOut">
              <a:rPr lang="es-CL" smtClean="0"/>
              <a:t>26-05-2021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2BEB12-56EE-4579-8D3A-B84553983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487A73A-45AA-43C5-A7ED-65A502988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2B3F-2F1D-4C67-8C9F-62BCD39E802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46491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E239EC-4DA9-4857-94D7-83E44B78B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F90B881-F45A-4C6A-B64E-DD983A4DA6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CC89801-AC94-4E97-9B10-1F315AE6CE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22E8411-B1CB-4C20-8F84-081B4BD0F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3328-39DF-4E5F-85AD-FB7C3307E6B1}" type="datetimeFigureOut">
              <a:rPr lang="es-CL" smtClean="0"/>
              <a:t>26-05-2021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8CAF53F-271B-456A-A7DA-ACBB448A7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2C413FE-BD48-486E-B627-006C58C0E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2B3F-2F1D-4C67-8C9F-62BCD39E802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92693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2D4CB8A-18C9-4363-9AAD-E7990373D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70FEF12-A153-4E0B-9914-5A87AD0D7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C22FD3-39E5-45E6-82FD-63E749412E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13328-39DF-4E5F-85AD-FB7C3307E6B1}" type="datetimeFigureOut">
              <a:rPr lang="es-CL" smtClean="0"/>
              <a:t>26-05-2021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E8C40F-D7EA-4C58-B39B-AA506073C0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4CA096-1900-43A8-B5AC-78EA7F36CB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A2B3F-2F1D-4C67-8C9F-62BCD39E802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52904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FD2122C-0ABD-4BDF-8543-FA049486D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C199F6E-5595-4BCE-B374-FCD754739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A1042F-65B0-4429-9125-F31561DCE6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EDFE5-BF6F-4B94-B55E-DFDDF1959265}" type="datetimeFigureOut">
              <a:rPr lang="es-CL" smtClean="0"/>
              <a:t>26-05-2021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1DA5A2-A07C-4D4C-8B26-9222E4943F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570720-78E2-400E-856B-C5E79A5227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CED2A-960A-43B8-8551-AE3971B448B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72799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8.png"/><Relationship Id="rId18" Type="http://schemas.openxmlformats.org/officeDocument/2006/relationships/customXml" Target="../ink/ink181.xml"/><Relationship Id="rId26" Type="http://schemas.openxmlformats.org/officeDocument/2006/relationships/customXml" Target="../ink/ink185.xml"/><Relationship Id="rId39" Type="http://schemas.openxmlformats.org/officeDocument/2006/relationships/image" Target="../media/image201.png"/><Relationship Id="rId21" Type="http://schemas.openxmlformats.org/officeDocument/2006/relationships/image" Target="../media/image192.png"/><Relationship Id="rId34" Type="http://schemas.openxmlformats.org/officeDocument/2006/relationships/customXml" Target="../ink/ink189.xml"/><Relationship Id="rId42" Type="http://schemas.openxmlformats.org/officeDocument/2006/relationships/customXml" Target="../ink/ink193.xml"/><Relationship Id="rId47" Type="http://schemas.openxmlformats.org/officeDocument/2006/relationships/image" Target="../media/image205.png"/><Relationship Id="rId50" Type="http://schemas.openxmlformats.org/officeDocument/2006/relationships/customXml" Target="../ink/ink197.xml"/><Relationship Id="rId55" Type="http://schemas.openxmlformats.org/officeDocument/2006/relationships/image" Target="../media/image209.png"/><Relationship Id="rId63" Type="http://schemas.openxmlformats.org/officeDocument/2006/relationships/image" Target="../media/image213.png"/><Relationship Id="rId7" Type="http://schemas.openxmlformats.org/officeDocument/2006/relationships/image" Target="../media/image185.png"/><Relationship Id="rId2" Type="http://schemas.openxmlformats.org/officeDocument/2006/relationships/image" Target="../media/image1210.png"/><Relationship Id="rId16" Type="http://schemas.openxmlformats.org/officeDocument/2006/relationships/customXml" Target="../ink/ink180.xml"/><Relationship Id="rId29" Type="http://schemas.openxmlformats.org/officeDocument/2006/relationships/image" Target="../media/image196.png"/><Relationship Id="rId11" Type="http://schemas.openxmlformats.org/officeDocument/2006/relationships/image" Target="../media/image187.png"/><Relationship Id="rId24" Type="http://schemas.openxmlformats.org/officeDocument/2006/relationships/customXml" Target="../ink/ink184.xml"/><Relationship Id="rId32" Type="http://schemas.openxmlformats.org/officeDocument/2006/relationships/customXml" Target="../ink/ink188.xml"/><Relationship Id="rId37" Type="http://schemas.openxmlformats.org/officeDocument/2006/relationships/image" Target="../media/image200.png"/><Relationship Id="rId40" Type="http://schemas.openxmlformats.org/officeDocument/2006/relationships/customXml" Target="../ink/ink192.xml"/><Relationship Id="rId45" Type="http://schemas.openxmlformats.org/officeDocument/2006/relationships/image" Target="../media/image204.png"/><Relationship Id="rId53" Type="http://schemas.openxmlformats.org/officeDocument/2006/relationships/image" Target="../media/image208.png"/><Relationship Id="rId58" Type="http://schemas.openxmlformats.org/officeDocument/2006/relationships/customXml" Target="../ink/ink201.xml"/><Relationship Id="rId5" Type="http://schemas.microsoft.com/office/2007/relationships/hdphoto" Target="../media/hdphoto1.wdp"/><Relationship Id="rId61" Type="http://schemas.openxmlformats.org/officeDocument/2006/relationships/image" Target="../media/image212.png"/><Relationship Id="rId19" Type="http://schemas.openxmlformats.org/officeDocument/2006/relationships/image" Target="../media/image191.png"/><Relationship Id="rId14" Type="http://schemas.openxmlformats.org/officeDocument/2006/relationships/customXml" Target="../ink/ink179.xml"/><Relationship Id="rId22" Type="http://schemas.openxmlformats.org/officeDocument/2006/relationships/customXml" Target="../ink/ink183.xml"/><Relationship Id="rId27" Type="http://schemas.openxmlformats.org/officeDocument/2006/relationships/image" Target="../media/image195.png"/><Relationship Id="rId30" Type="http://schemas.openxmlformats.org/officeDocument/2006/relationships/customXml" Target="../ink/ink187.xml"/><Relationship Id="rId35" Type="http://schemas.openxmlformats.org/officeDocument/2006/relationships/image" Target="../media/image199.png"/><Relationship Id="rId43" Type="http://schemas.openxmlformats.org/officeDocument/2006/relationships/image" Target="../media/image203.png"/><Relationship Id="rId48" Type="http://schemas.openxmlformats.org/officeDocument/2006/relationships/customXml" Target="../ink/ink196.xml"/><Relationship Id="rId56" Type="http://schemas.openxmlformats.org/officeDocument/2006/relationships/customXml" Target="../ink/ink200.xml"/><Relationship Id="rId8" Type="http://schemas.openxmlformats.org/officeDocument/2006/relationships/customXml" Target="../ink/ink176.xml"/><Relationship Id="rId51" Type="http://schemas.openxmlformats.org/officeDocument/2006/relationships/image" Target="../media/image207.png"/><Relationship Id="rId3" Type="http://schemas.openxmlformats.org/officeDocument/2006/relationships/image" Target="../media/image183.png"/><Relationship Id="rId12" Type="http://schemas.openxmlformats.org/officeDocument/2006/relationships/customXml" Target="../ink/ink178.xml"/><Relationship Id="rId17" Type="http://schemas.openxmlformats.org/officeDocument/2006/relationships/image" Target="../media/image190.png"/><Relationship Id="rId25" Type="http://schemas.openxmlformats.org/officeDocument/2006/relationships/image" Target="../media/image194.png"/><Relationship Id="rId33" Type="http://schemas.openxmlformats.org/officeDocument/2006/relationships/image" Target="../media/image198.png"/><Relationship Id="rId38" Type="http://schemas.openxmlformats.org/officeDocument/2006/relationships/customXml" Target="../ink/ink191.xml"/><Relationship Id="rId46" Type="http://schemas.openxmlformats.org/officeDocument/2006/relationships/customXml" Target="../ink/ink195.xml"/><Relationship Id="rId59" Type="http://schemas.openxmlformats.org/officeDocument/2006/relationships/image" Target="../media/image211.png"/><Relationship Id="rId20" Type="http://schemas.openxmlformats.org/officeDocument/2006/relationships/customXml" Target="../ink/ink182.xml"/><Relationship Id="rId41" Type="http://schemas.openxmlformats.org/officeDocument/2006/relationships/image" Target="../media/image202.png"/><Relationship Id="rId54" Type="http://schemas.openxmlformats.org/officeDocument/2006/relationships/customXml" Target="../ink/ink199.xml"/><Relationship Id="rId62" Type="http://schemas.openxmlformats.org/officeDocument/2006/relationships/customXml" Target="../ink/ink20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5.xml"/><Relationship Id="rId15" Type="http://schemas.openxmlformats.org/officeDocument/2006/relationships/image" Target="../media/image189.png"/><Relationship Id="rId23" Type="http://schemas.openxmlformats.org/officeDocument/2006/relationships/image" Target="../media/image193.png"/><Relationship Id="rId28" Type="http://schemas.openxmlformats.org/officeDocument/2006/relationships/customXml" Target="../ink/ink186.xml"/><Relationship Id="rId36" Type="http://schemas.openxmlformats.org/officeDocument/2006/relationships/customXml" Target="../ink/ink190.xml"/><Relationship Id="rId49" Type="http://schemas.openxmlformats.org/officeDocument/2006/relationships/image" Target="../media/image206.png"/><Relationship Id="rId57" Type="http://schemas.openxmlformats.org/officeDocument/2006/relationships/image" Target="../media/image210.png"/><Relationship Id="rId10" Type="http://schemas.openxmlformats.org/officeDocument/2006/relationships/customXml" Target="../ink/ink177.xml"/><Relationship Id="rId31" Type="http://schemas.openxmlformats.org/officeDocument/2006/relationships/image" Target="../media/image197.png"/><Relationship Id="rId44" Type="http://schemas.openxmlformats.org/officeDocument/2006/relationships/customXml" Target="../ink/ink194.xml"/><Relationship Id="rId52" Type="http://schemas.openxmlformats.org/officeDocument/2006/relationships/customXml" Target="../ink/ink198.xml"/><Relationship Id="rId60" Type="http://schemas.openxmlformats.org/officeDocument/2006/relationships/customXml" Target="../ink/ink202.xml"/><Relationship Id="rId4" Type="http://schemas.openxmlformats.org/officeDocument/2006/relationships/image" Target="../media/image184.png"/><Relationship Id="rId9" Type="http://schemas.openxmlformats.org/officeDocument/2006/relationships/image" Target="../media/image18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1810.png"/><Relationship Id="rId4" Type="http://schemas.openxmlformats.org/officeDocument/2006/relationships/image" Target="../media/image17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png"/><Relationship Id="rId2" Type="http://schemas.openxmlformats.org/officeDocument/2006/relationships/image" Target="../media/image19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png"/><Relationship Id="rId2" Type="http://schemas.microsoft.com/office/2011/relationships/webextension" Target="../webextensions/webextension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png"/><Relationship Id="rId2" Type="http://schemas.microsoft.com/office/2011/relationships/webextension" Target="../webextensions/webextension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png"/><Relationship Id="rId2" Type="http://schemas.microsoft.com/office/2011/relationships/webextension" Target="../webextensions/webextension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8.gif"/><Relationship Id="rId2" Type="http://schemas.openxmlformats.org/officeDocument/2006/relationships/image" Target="../media/image2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9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microsoft.com/office/2011/relationships/webextension" Target="../webextensions/webextension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1.xml"/><Relationship Id="rId117" Type="http://schemas.openxmlformats.org/officeDocument/2006/relationships/image" Target="../media/image61.png"/><Relationship Id="rId21" Type="http://schemas.openxmlformats.org/officeDocument/2006/relationships/image" Target="../media/image13.png"/><Relationship Id="rId42" Type="http://schemas.openxmlformats.org/officeDocument/2006/relationships/customXml" Target="../ink/ink19.xml"/><Relationship Id="rId47" Type="http://schemas.openxmlformats.org/officeDocument/2006/relationships/image" Target="../media/image26.png"/><Relationship Id="rId63" Type="http://schemas.openxmlformats.org/officeDocument/2006/relationships/image" Target="../media/image34.png"/><Relationship Id="rId68" Type="http://schemas.openxmlformats.org/officeDocument/2006/relationships/customXml" Target="../ink/ink32.xml"/><Relationship Id="rId84" Type="http://schemas.openxmlformats.org/officeDocument/2006/relationships/customXml" Target="../ink/ink40.xml"/><Relationship Id="rId89" Type="http://schemas.openxmlformats.org/officeDocument/2006/relationships/image" Target="../media/image47.png"/><Relationship Id="rId112" Type="http://schemas.openxmlformats.org/officeDocument/2006/relationships/customXml" Target="../ink/ink54.xml"/><Relationship Id="rId16" Type="http://schemas.openxmlformats.org/officeDocument/2006/relationships/customXml" Target="../ink/ink6.xml"/><Relationship Id="rId107" Type="http://schemas.openxmlformats.org/officeDocument/2006/relationships/image" Target="../media/image56.png"/><Relationship Id="rId11" Type="http://schemas.openxmlformats.org/officeDocument/2006/relationships/image" Target="../media/image8.png"/><Relationship Id="rId32" Type="http://schemas.openxmlformats.org/officeDocument/2006/relationships/customXml" Target="../ink/ink14.xml"/><Relationship Id="rId37" Type="http://schemas.openxmlformats.org/officeDocument/2006/relationships/image" Target="../media/image21.png"/><Relationship Id="rId53" Type="http://schemas.openxmlformats.org/officeDocument/2006/relationships/image" Target="../media/image29.png"/><Relationship Id="rId58" Type="http://schemas.openxmlformats.org/officeDocument/2006/relationships/customXml" Target="../ink/ink27.xml"/><Relationship Id="rId74" Type="http://schemas.openxmlformats.org/officeDocument/2006/relationships/customXml" Target="../ink/ink35.xml"/><Relationship Id="rId79" Type="http://schemas.openxmlformats.org/officeDocument/2006/relationships/image" Target="../media/image42.png"/><Relationship Id="rId102" Type="http://schemas.openxmlformats.org/officeDocument/2006/relationships/customXml" Target="../ink/ink49.xml"/><Relationship Id="rId5" Type="http://schemas.openxmlformats.org/officeDocument/2006/relationships/image" Target="../media/image3.jpeg"/><Relationship Id="rId90" Type="http://schemas.openxmlformats.org/officeDocument/2006/relationships/customXml" Target="../ink/ink43.xml"/><Relationship Id="rId95" Type="http://schemas.openxmlformats.org/officeDocument/2006/relationships/image" Target="../media/image50.png"/><Relationship Id="rId22" Type="http://schemas.openxmlformats.org/officeDocument/2006/relationships/customXml" Target="../ink/ink9.xml"/><Relationship Id="rId27" Type="http://schemas.openxmlformats.org/officeDocument/2006/relationships/image" Target="../media/image16.png"/><Relationship Id="rId43" Type="http://schemas.openxmlformats.org/officeDocument/2006/relationships/image" Target="../media/image24.png"/><Relationship Id="rId48" Type="http://schemas.openxmlformats.org/officeDocument/2006/relationships/customXml" Target="../ink/ink22.xml"/><Relationship Id="rId64" Type="http://schemas.openxmlformats.org/officeDocument/2006/relationships/customXml" Target="../ink/ink30.xml"/><Relationship Id="rId69" Type="http://schemas.openxmlformats.org/officeDocument/2006/relationships/image" Target="../media/image37.png"/><Relationship Id="rId113" Type="http://schemas.openxmlformats.org/officeDocument/2006/relationships/image" Target="../media/image59.png"/><Relationship Id="rId118" Type="http://schemas.openxmlformats.org/officeDocument/2006/relationships/customXml" Target="../ink/ink57.xml"/><Relationship Id="rId80" Type="http://schemas.openxmlformats.org/officeDocument/2006/relationships/customXml" Target="../ink/ink38.xml"/><Relationship Id="rId85" Type="http://schemas.openxmlformats.org/officeDocument/2006/relationships/image" Target="../media/image45.png"/><Relationship Id="rId12" Type="http://schemas.openxmlformats.org/officeDocument/2006/relationships/customXml" Target="../ink/ink4.xml"/><Relationship Id="rId17" Type="http://schemas.openxmlformats.org/officeDocument/2006/relationships/image" Target="../media/image11.png"/><Relationship Id="rId33" Type="http://schemas.openxmlformats.org/officeDocument/2006/relationships/image" Target="../media/image19.png"/><Relationship Id="rId38" Type="http://schemas.openxmlformats.org/officeDocument/2006/relationships/customXml" Target="../ink/ink17.xml"/><Relationship Id="rId59" Type="http://schemas.openxmlformats.org/officeDocument/2006/relationships/image" Target="../media/image32.png"/><Relationship Id="rId103" Type="http://schemas.openxmlformats.org/officeDocument/2006/relationships/image" Target="../media/image54.png"/><Relationship Id="rId108" Type="http://schemas.openxmlformats.org/officeDocument/2006/relationships/customXml" Target="../ink/ink52.xml"/><Relationship Id="rId54" Type="http://schemas.openxmlformats.org/officeDocument/2006/relationships/customXml" Target="../ink/ink25.xml"/><Relationship Id="rId70" Type="http://schemas.openxmlformats.org/officeDocument/2006/relationships/customXml" Target="../ink/ink33.xml"/><Relationship Id="rId75" Type="http://schemas.openxmlformats.org/officeDocument/2006/relationships/image" Target="../media/image40.png"/><Relationship Id="rId91" Type="http://schemas.openxmlformats.org/officeDocument/2006/relationships/image" Target="../media/image48.png"/><Relationship Id="rId96" Type="http://schemas.openxmlformats.org/officeDocument/2006/relationships/customXml" Target="../ink/ink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23" Type="http://schemas.openxmlformats.org/officeDocument/2006/relationships/image" Target="../media/image14.png"/><Relationship Id="rId28" Type="http://schemas.openxmlformats.org/officeDocument/2006/relationships/customXml" Target="../ink/ink12.xml"/><Relationship Id="rId49" Type="http://schemas.openxmlformats.org/officeDocument/2006/relationships/image" Target="../media/image27.png"/><Relationship Id="rId114" Type="http://schemas.openxmlformats.org/officeDocument/2006/relationships/customXml" Target="../ink/ink55.xml"/><Relationship Id="rId119" Type="http://schemas.openxmlformats.org/officeDocument/2006/relationships/image" Target="../media/image62.png"/><Relationship Id="rId10" Type="http://schemas.openxmlformats.org/officeDocument/2006/relationships/customXml" Target="../ink/ink3.xml"/><Relationship Id="rId31" Type="http://schemas.openxmlformats.org/officeDocument/2006/relationships/image" Target="../media/image18.png"/><Relationship Id="rId44" Type="http://schemas.openxmlformats.org/officeDocument/2006/relationships/customXml" Target="../ink/ink20.xml"/><Relationship Id="rId52" Type="http://schemas.openxmlformats.org/officeDocument/2006/relationships/customXml" Target="../ink/ink24.xml"/><Relationship Id="rId60" Type="http://schemas.openxmlformats.org/officeDocument/2006/relationships/customXml" Target="../ink/ink28.xml"/><Relationship Id="rId65" Type="http://schemas.openxmlformats.org/officeDocument/2006/relationships/image" Target="../media/image35.png"/><Relationship Id="rId73" Type="http://schemas.openxmlformats.org/officeDocument/2006/relationships/image" Target="../media/image39.png"/><Relationship Id="rId78" Type="http://schemas.openxmlformats.org/officeDocument/2006/relationships/customXml" Target="../ink/ink37.xml"/><Relationship Id="rId81" Type="http://schemas.openxmlformats.org/officeDocument/2006/relationships/image" Target="../media/image43.png"/><Relationship Id="rId86" Type="http://schemas.openxmlformats.org/officeDocument/2006/relationships/customXml" Target="../ink/ink41.xml"/><Relationship Id="rId94" Type="http://schemas.openxmlformats.org/officeDocument/2006/relationships/customXml" Target="../ink/ink45.xml"/><Relationship Id="rId99" Type="http://schemas.openxmlformats.org/officeDocument/2006/relationships/image" Target="../media/image52.png"/><Relationship Id="rId101" Type="http://schemas.openxmlformats.org/officeDocument/2006/relationships/image" Target="../media/image53.png"/><Relationship Id="rId4" Type="http://schemas.openxmlformats.org/officeDocument/2006/relationships/image" Target="../media/image4.png"/><Relationship Id="rId9" Type="http://schemas.openxmlformats.org/officeDocument/2006/relationships/image" Target="../media/image6.png"/><Relationship Id="rId13" Type="http://schemas.openxmlformats.org/officeDocument/2006/relationships/image" Target="../media/image9.png"/><Relationship Id="rId18" Type="http://schemas.openxmlformats.org/officeDocument/2006/relationships/customXml" Target="../ink/ink7.xml"/><Relationship Id="rId39" Type="http://schemas.openxmlformats.org/officeDocument/2006/relationships/image" Target="../media/image22.png"/><Relationship Id="rId109" Type="http://schemas.openxmlformats.org/officeDocument/2006/relationships/image" Target="../media/image57.png"/><Relationship Id="rId34" Type="http://schemas.openxmlformats.org/officeDocument/2006/relationships/customXml" Target="../ink/ink15.xml"/><Relationship Id="rId50" Type="http://schemas.openxmlformats.org/officeDocument/2006/relationships/customXml" Target="../ink/ink23.xml"/><Relationship Id="rId55" Type="http://schemas.openxmlformats.org/officeDocument/2006/relationships/image" Target="../media/image30.png"/><Relationship Id="rId76" Type="http://schemas.openxmlformats.org/officeDocument/2006/relationships/customXml" Target="../ink/ink36.xml"/><Relationship Id="rId97" Type="http://schemas.openxmlformats.org/officeDocument/2006/relationships/image" Target="../media/image51.png"/><Relationship Id="rId104" Type="http://schemas.openxmlformats.org/officeDocument/2006/relationships/customXml" Target="../ink/ink50.xml"/><Relationship Id="rId7" Type="http://schemas.openxmlformats.org/officeDocument/2006/relationships/image" Target="../media/image7.png"/><Relationship Id="rId71" Type="http://schemas.openxmlformats.org/officeDocument/2006/relationships/image" Target="../media/image38.png"/><Relationship Id="rId92" Type="http://schemas.openxmlformats.org/officeDocument/2006/relationships/customXml" Target="../ink/ink44.xml"/><Relationship Id="rId2" Type="http://schemas.openxmlformats.org/officeDocument/2006/relationships/notesSlide" Target="../notesSlides/notesSlide1.xml"/><Relationship Id="rId29" Type="http://schemas.openxmlformats.org/officeDocument/2006/relationships/image" Target="../media/image17.png"/><Relationship Id="rId24" Type="http://schemas.openxmlformats.org/officeDocument/2006/relationships/customXml" Target="../ink/ink10.xml"/><Relationship Id="rId40" Type="http://schemas.openxmlformats.org/officeDocument/2006/relationships/customXml" Target="../ink/ink18.xml"/><Relationship Id="rId45" Type="http://schemas.openxmlformats.org/officeDocument/2006/relationships/image" Target="../media/image25.png"/><Relationship Id="rId66" Type="http://schemas.openxmlformats.org/officeDocument/2006/relationships/customXml" Target="../ink/ink31.xml"/><Relationship Id="rId87" Type="http://schemas.openxmlformats.org/officeDocument/2006/relationships/image" Target="../media/image46.png"/><Relationship Id="rId110" Type="http://schemas.openxmlformats.org/officeDocument/2006/relationships/customXml" Target="../ink/ink53.xml"/><Relationship Id="rId115" Type="http://schemas.openxmlformats.org/officeDocument/2006/relationships/image" Target="../media/image60.png"/><Relationship Id="rId61" Type="http://schemas.openxmlformats.org/officeDocument/2006/relationships/image" Target="../media/image33.png"/><Relationship Id="rId82" Type="http://schemas.openxmlformats.org/officeDocument/2006/relationships/customXml" Target="../ink/ink39.xml"/><Relationship Id="rId19" Type="http://schemas.openxmlformats.org/officeDocument/2006/relationships/image" Target="../media/image12.png"/><Relationship Id="rId14" Type="http://schemas.openxmlformats.org/officeDocument/2006/relationships/customXml" Target="../ink/ink5.xml"/><Relationship Id="rId30" Type="http://schemas.openxmlformats.org/officeDocument/2006/relationships/customXml" Target="../ink/ink13.xml"/><Relationship Id="rId35" Type="http://schemas.openxmlformats.org/officeDocument/2006/relationships/image" Target="../media/image20.png"/><Relationship Id="rId56" Type="http://schemas.openxmlformats.org/officeDocument/2006/relationships/customXml" Target="../ink/ink26.xml"/><Relationship Id="rId77" Type="http://schemas.openxmlformats.org/officeDocument/2006/relationships/image" Target="../media/image41.png"/><Relationship Id="rId100" Type="http://schemas.openxmlformats.org/officeDocument/2006/relationships/customXml" Target="../ink/ink48.xml"/><Relationship Id="rId105" Type="http://schemas.openxmlformats.org/officeDocument/2006/relationships/image" Target="../media/image55.png"/><Relationship Id="rId8" Type="http://schemas.openxmlformats.org/officeDocument/2006/relationships/customXml" Target="../ink/ink2.xml"/><Relationship Id="rId51" Type="http://schemas.openxmlformats.org/officeDocument/2006/relationships/image" Target="../media/image28.png"/><Relationship Id="rId72" Type="http://schemas.openxmlformats.org/officeDocument/2006/relationships/customXml" Target="../ink/ink34.xml"/><Relationship Id="rId93" Type="http://schemas.openxmlformats.org/officeDocument/2006/relationships/image" Target="../media/image49.png"/><Relationship Id="rId98" Type="http://schemas.openxmlformats.org/officeDocument/2006/relationships/customXml" Target="../ink/ink47.xml"/><Relationship Id="rId3" Type="http://schemas.openxmlformats.org/officeDocument/2006/relationships/image" Target="../media/image310.png"/><Relationship Id="rId25" Type="http://schemas.openxmlformats.org/officeDocument/2006/relationships/image" Target="../media/image15.png"/><Relationship Id="rId46" Type="http://schemas.openxmlformats.org/officeDocument/2006/relationships/customXml" Target="../ink/ink21.xml"/><Relationship Id="rId67" Type="http://schemas.openxmlformats.org/officeDocument/2006/relationships/image" Target="../media/image36.png"/><Relationship Id="rId116" Type="http://schemas.openxmlformats.org/officeDocument/2006/relationships/customXml" Target="../ink/ink56.xml"/><Relationship Id="rId20" Type="http://schemas.openxmlformats.org/officeDocument/2006/relationships/customXml" Target="../ink/ink8.xml"/><Relationship Id="rId41" Type="http://schemas.openxmlformats.org/officeDocument/2006/relationships/image" Target="../media/image23.png"/><Relationship Id="rId62" Type="http://schemas.openxmlformats.org/officeDocument/2006/relationships/customXml" Target="../ink/ink29.xml"/><Relationship Id="rId83" Type="http://schemas.openxmlformats.org/officeDocument/2006/relationships/image" Target="../media/image44.png"/><Relationship Id="rId88" Type="http://schemas.openxmlformats.org/officeDocument/2006/relationships/customXml" Target="../ink/ink42.xml"/><Relationship Id="rId111" Type="http://schemas.openxmlformats.org/officeDocument/2006/relationships/image" Target="../media/image58.png"/><Relationship Id="rId15" Type="http://schemas.openxmlformats.org/officeDocument/2006/relationships/image" Target="../media/image10.png"/><Relationship Id="rId36" Type="http://schemas.openxmlformats.org/officeDocument/2006/relationships/customXml" Target="../ink/ink16.xml"/><Relationship Id="rId57" Type="http://schemas.openxmlformats.org/officeDocument/2006/relationships/image" Target="../media/image31.png"/><Relationship Id="rId106" Type="http://schemas.openxmlformats.org/officeDocument/2006/relationships/customXml" Target="../ink/ink51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15.xml"/><Relationship Id="rId21" Type="http://schemas.openxmlformats.org/officeDocument/2006/relationships/customXml" Target="../ink/ink67.xml"/><Relationship Id="rId42" Type="http://schemas.openxmlformats.org/officeDocument/2006/relationships/image" Target="../media/image83.png"/><Relationship Id="rId63" Type="http://schemas.openxmlformats.org/officeDocument/2006/relationships/customXml" Target="../ink/ink88.xml"/><Relationship Id="rId84" Type="http://schemas.openxmlformats.org/officeDocument/2006/relationships/image" Target="../media/image104.png"/><Relationship Id="rId138" Type="http://schemas.openxmlformats.org/officeDocument/2006/relationships/image" Target="../media/image131.png"/><Relationship Id="rId159" Type="http://schemas.openxmlformats.org/officeDocument/2006/relationships/customXml" Target="../ink/ink136.xml"/><Relationship Id="rId170" Type="http://schemas.openxmlformats.org/officeDocument/2006/relationships/image" Target="../media/image147.png"/><Relationship Id="rId107" Type="http://schemas.openxmlformats.org/officeDocument/2006/relationships/customXml" Target="../ink/ink110.xml"/><Relationship Id="rId11" Type="http://schemas.openxmlformats.org/officeDocument/2006/relationships/customXml" Target="../ink/ink62.xml"/><Relationship Id="rId32" Type="http://schemas.openxmlformats.org/officeDocument/2006/relationships/image" Target="../media/image78.png"/><Relationship Id="rId53" Type="http://schemas.openxmlformats.org/officeDocument/2006/relationships/customXml" Target="../ink/ink83.xml"/><Relationship Id="rId74" Type="http://schemas.openxmlformats.org/officeDocument/2006/relationships/image" Target="../media/image99.png"/><Relationship Id="rId128" Type="http://schemas.openxmlformats.org/officeDocument/2006/relationships/image" Target="../media/image126.png"/><Relationship Id="rId149" Type="http://schemas.openxmlformats.org/officeDocument/2006/relationships/customXml" Target="../ink/ink131.xml"/><Relationship Id="rId5" Type="http://schemas.openxmlformats.org/officeDocument/2006/relationships/customXml" Target="../ink/ink59.xml"/><Relationship Id="rId95" Type="http://schemas.openxmlformats.org/officeDocument/2006/relationships/customXml" Target="../ink/ink104.xml"/><Relationship Id="rId160" Type="http://schemas.openxmlformats.org/officeDocument/2006/relationships/image" Target="../media/image142.png"/><Relationship Id="rId22" Type="http://schemas.openxmlformats.org/officeDocument/2006/relationships/image" Target="../media/image73.png"/><Relationship Id="rId43" Type="http://schemas.openxmlformats.org/officeDocument/2006/relationships/customXml" Target="../ink/ink78.xml"/><Relationship Id="rId64" Type="http://schemas.openxmlformats.org/officeDocument/2006/relationships/image" Target="../media/image94.png"/><Relationship Id="rId118" Type="http://schemas.openxmlformats.org/officeDocument/2006/relationships/image" Target="../media/image121.png"/><Relationship Id="rId139" Type="http://schemas.openxmlformats.org/officeDocument/2006/relationships/customXml" Target="../ink/ink126.xml"/><Relationship Id="rId85" Type="http://schemas.openxmlformats.org/officeDocument/2006/relationships/customXml" Target="../ink/ink99.xml"/><Relationship Id="rId150" Type="http://schemas.openxmlformats.org/officeDocument/2006/relationships/image" Target="../media/image137.png"/><Relationship Id="rId171" Type="http://schemas.openxmlformats.org/officeDocument/2006/relationships/customXml" Target="../ink/ink142.xml"/><Relationship Id="rId12" Type="http://schemas.openxmlformats.org/officeDocument/2006/relationships/image" Target="../media/image68.png"/><Relationship Id="rId33" Type="http://schemas.openxmlformats.org/officeDocument/2006/relationships/customXml" Target="../ink/ink73.xml"/><Relationship Id="rId108" Type="http://schemas.openxmlformats.org/officeDocument/2006/relationships/image" Target="../media/image116.png"/><Relationship Id="rId129" Type="http://schemas.openxmlformats.org/officeDocument/2006/relationships/customXml" Target="../ink/ink121.xml"/><Relationship Id="rId54" Type="http://schemas.openxmlformats.org/officeDocument/2006/relationships/image" Target="../media/image89.png"/><Relationship Id="rId75" Type="http://schemas.openxmlformats.org/officeDocument/2006/relationships/customXml" Target="../ink/ink94.xml"/><Relationship Id="rId96" Type="http://schemas.openxmlformats.org/officeDocument/2006/relationships/image" Target="../media/image110.png"/><Relationship Id="rId140" Type="http://schemas.openxmlformats.org/officeDocument/2006/relationships/image" Target="../media/image132.png"/><Relationship Id="rId161" Type="http://schemas.openxmlformats.org/officeDocument/2006/relationships/customXml" Target="../ink/ink1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23" Type="http://schemas.openxmlformats.org/officeDocument/2006/relationships/customXml" Target="../ink/ink68.xml"/><Relationship Id="rId28" Type="http://schemas.openxmlformats.org/officeDocument/2006/relationships/image" Target="../media/image76.png"/><Relationship Id="rId49" Type="http://schemas.openxmlformats.org/officeDocument/2006/relationships/customXml" Target="../ink/ink81.xml"/><Relationship Id="rId114" Type="http://schemas.openxmlformats.org/officeDocument/2006/relationships/image" Target="../media/image119.png"/><Relationship Id="rId119" Type="http://schemas.openxmlformats.org/officeDocument/2006/relationships/customXml" Target="../ink/ink116.xml"/><Relationship Id="rId44" Type="http://schemas.openxmlformats.org/officeDocument/2006/relationships/image" Target="../media/image84.png"/><Relationship Id="rId60" Type="http://schemas.openxmlformats.org/officeDocument/2006/relationships/image" Target="../media/image92.png"/><Relationship Id="rId65" Type="http://schemas.openxmlformats.org/officeDocument/2006/relationships/customXml" Target="../ink/ink89.xml"/><Relationship Id="rId81" Type="http://schemas.openxmlformats.org/officeDocument/2006/relationships/customXml" Target="../ink/ink97.xml"/><Relationship Id="rId86" Type="http://schemas.openxmlformats.org/officeDocument/2006/relationships/image" Target="../media/image105.png"/><Relationship Id="rId130" Type="http://schemas.openxmlformats.org/officeDocument/2006/relationships/image" Target="../media/image127.png"/><Relationship Id="rId135" Type="http://schemas.openxmlformats.org/officeDocument/2006/relationships/customXml" Target="../ink/ink124.xml"/><Relationship Id="rId151" Type="http://schemas.openxmlformats.org/officeDocument/2006/relationships/customXml" Target="../ink/ink132.xml"/><Relationship Id="rId156" Type="http://schemas.openxmlformats.org/officeDocument/2006/relationships/image" Target="../media/image140.png"/><Relationship Id="rId172" Type="http://schemas.openxmlformats.org/officeDocument/2006/relationships/image" Target="../media/image148.png"/><Relationship Id="rId13" Type="http://schemas.openxmlformats.org/officeDocument/2006/relationships/customXml" Target="../ink/ink63.xml"/><Relationship Id="rId18" Type="http://schemas.openxmlformats.org/officeDocument/2006/relationships/image" Target="../media/image71.png"/><Relationship Id="rId39" Type="http://schemas.openxmlformats.org/officeDocument/2006/relationships/customXml" Target="../ink/ink76.xml"/><Relationship Id="rId109" Type="http://schemas.openxmlformats.org/officeDocument/2006/relationships/customXml" Target="../ink/ink111.xml"/><Relationship Id="rId34" Type="http://schemas.openxmlformats.org/officeDocument/2006/relationships/image" Target="../media/image79.png"/><Relationship Id="rId50" Type="http://schemas.openxmlformats.org/officeDocument/2006/relationships/image" Target="../media/image87.png"/><Relationship Id="rId55" Type="http://schemas.openxmlformats.org/officeDocument/2006/relationships/customXml" Target="../ink/ink84.xml"/><Relationship Id="rId76" Type="http://schemas.openxmlformats.org/officeDocument/2006/relationships/image" Target="../media/image100.png"/><Relationship Id="rId97" Type="http://schemas.openxmlformats.org/officeDocument/2006/relationships/customXml" Target="../ink/ink105.xml"/><Relationship Id="rId104" Type="http://schemas.openxmlformats.org/officeDocument/2006/relationships/image" Target="../media/image114.png"/><Relationship Id="rId120" Type="http://schemas.openxmlformats.org/officeDocument/2006/relationships/image" Target="../media/image122.png"/><Relationship Id="rId125" Type="http://schemas.openxmlformats.org/officeDocument/2006/relationships/customXml" Target="../ink/ink119.xml"/><Relationship Id="rId141" Type="http://schemas.openxmlformats.org/officeDocument/2006/relationships/customXml" Target="../ink/ink127.xml"/><Relationship Id="rId146" Type="http://schemas.openxmlformats.org/officeDocument/2006/relationships/image" Target="../media/image135.png"/><Relationship Id="rId167" Type="http://schemas.openxmlformats.org/officeDocument/2006/relationships/customXml" Target="../ink/ink140.xml"/><Relationship Id="rId7" Type="http://schemas.openxmlformats.org/officeDocument/2006/relationships/customXml" Target="../ink/ink60.xml"/><Relationship Id="rId71" Type="http://schemas.openxmlformats.org/officeDocument/2006/relationships/customXml" Target="../ink/ink92.xml"/><Relationship Id="rId92" Type="http://schemas.openxmlformats.org/officeDocument/2006/relationships/image" Target="../media/image108.png"/><Relationship Id="rId162" Type="http://schemas.openxmlformats.org/officeDocument/2006/relationships/image" Target="../media/image143.png"/><Relationship Id="rId2" Type="http://schemas.openxmlformats.org/officeDocument/2006/relationships/image" Target="../media/image63.png"/><Relationship Id="rId29" Type="http://schemas.openxmlformats.org/officeDocument/2006/relationships/customXml" Target="../ink/ink71.xml"/><Relationship Id="rId24" Type="http://schemas.openxmlformats.org/officeDocument/2006/relationships/image" Target="../media/image74.png"/><Relationship Id="rId40" Type="http://schemas.openxmlformats.org/officeDocument/2006/relationships/image" Target="../media/image82.png"/><Relationship Id="rId45" Type="http://schemas.openxmlformats.org/officeDocument/2006/relationships/customXml" Target="../ink/ink79.xml"/><Relationship Id="rId66" Type="http://schemas.openxmlformats.org/officeDocument/2006/relationships/image" Target="../media/image95.png"/><Relationship Id="rId87" Type="http://schemas.openxmlformats.org/officeDocument/2006/relationships/customXml" Target="../ink/ink100.xml"/><Relationship Id="rId110" Type="http://schemas.openxmlformats.org/officeDocument/2006/relationships/image" Target="../media/image117.png"/><Relationship Id="rId115" Type="http://schemas.openxmlformats.org/officeDocument/2006/relationships/customXml" Target="../ink/ink114.xml"/><Relationship Id="rId131" Type="http://schemas.openxmlformats.org/officeDocument/2006/relationships/customXml" Target="../ink/ink122.xml"/><Relationship Id="rId136" Type="http://schemas.openxmlformats.org/officeDocument/2006/relationships/image" Target="../media/image130.png"/><Relationship Id="rId157" Type="http://schemas.openxmlformats.org/officeDocument/2006/relationships/customXml" Target="../ink/ink135.xml"/><Relationship Id="rId61" Type="http://schemas.openxmlformats.org/officeDocument/2006/relationships/customXml" Target="../ink/ink87.xml"/><Relationship Id="rId82" Type="http://schemas.openxmlformats.org/officeDocument/2006/relationships/image" Target="../media/image103.png"/><Relationship Id="rId152" Type="http://schemas.openxmlformats.org/officeDocument/2006/relationships/image" Target="../media/image138.png"/><Relationship Id="rId173" Type="http://schemas.openxmlformats.org/officeDocument/2006/relationships/customXml" Target="../ink/ink143.xml"/><Relationship Id="rId19" Type="http://schemas.openxmlformats.org/officeDocument/2006/relationships/customXml" Target="../ink/ink66.xml"/><Relationship Id="rId14" Type="http://schemas.openxmlformats.org/officeDocument/2006/relationships/image" Target="../media/image69.png"/><Relationship Id="rId30" Type="http://schemas.openxmlformats.org/officeDocument/2006/relationships/image" Target="../media/image77.png"/><Relationship Id="rId35" Type="http://schemas.openxmlformats.org/officeDocument/2006/relationships/customXml" Target="../ink/ink74.xml"/><Relationship Id="rId56" Type="http://schemas.openxmlformats.org/officeDocument/2006/relationships/image" Target="../media/image90.png"/><Relationship Id="rId77" Type="http://schemas.openxmlformats.org/officeDocument/2006/relationships/customXml" Target="../ink/ink95.xml"/><Relationship Id="rId100" Type="http://schemas.openxmlformats.org/officeDocument/2006/relationships/image" Target="../media/image112.png"/><Relationship Id="rId105" Type="http://schemas.openxmlformats.org/officeDocument/2006/relationships/customXml" Target="../ink/ink109.xml"/><Relationship Id="rId126" Type="http://schemas.openxmlformats.org/officeDocument/2006/relationships/image" Target="../media/image125.png"/><Relationship Id="rId147" Type="http://schemas.openxmlformats.org/officeDocument/2006/relationships/customXml" Target="../ink/ink130.xml"/><Relationship Id="rId168" Type="http://schemas.openxmlformats.org/officeDocument/2006/relationships/image" Target="../media/image146.png"/><Relationship Id="rId8" Type="http://schemas.openxmlformats.org/officeDocument/2006/relationships/image" Target="../media/image66.png"/><Relationship Id="rId51" Type="http://schemas.openxmlformats.org/officeDocument/2006/relationships/customXml" Target="../ink/ink82.xml"/><Relationship Id="rId72" Type="http://schemas.openxmlformats.org/officeDocument/2006/relationships/image" Target="../media/image98.png"/><Relationship Id="rId93" Type="http://schemas.openxmlformats.org/officeDocument/2006/relationships/customXml" Target="../ink/ink103.xml"/><Relationship Id="rId98" Type="http://schemas.openxmlformats.org/officeDocument/2006/relationships/image" Target="../media/image111.png"/><Relationship Id="rId121" Type="http://schemas.openxmlformats.org/officeDocument/2006/relationships/customXml" Target="../ink/ink117.xml"/><Relationship Id="rId142" Type="http://schemas.openxmlformats.org/officeDocument/2006/relationships/image" Target="../media/image133.png"/><Relationship Id="rId163" Type="http://schemas.openxmlformats.org/officeDocument/2006/relationships/customXml" Target="../ink/ink138.xml"/><Relationship Id="rId3" Type="http://schemas.openxmlformats.org/officeDocument/2006/relationships/customXml" Target="../ink/ink58.xml"/><Relationship Id="rId25" Type="http://schemas.openxmlformats.org/officeDocument/2006/relationships/customXml" Target="../ink/ink69.xml"/><Relationship Id="rId46" Type="http://schemas.openxmlformats.org/officeDocument/2006/relationships/image" Target="../media/image85.png"/><Relationship Id="rId67" Type="http://schemas.openxmlformats.org/officeDocument/2006/relationships/customXml" Target="../ink/ink90.xml"/><Relationship Id="rId116" Type="http://schemas.openxmlformats.org/officeDocument/2006/relationships/image" Target="../media/image120.png"/><Relationship Id="rId137" Type="http://schemas.openxmlformats.org/officeDocument/2006/relationships/customXml" Target="../ink/ink125.xml"/><Relationship Id="rId158" Type="http://schemas.openxmlformats.org/officeDocument/2006/relationships/image" Target="../media/image141.png"/><Relationship Id="rId20" Type="http://schemas.openxmlformats.org/officeDocument/2006/relationships/image" Target="../media/image72.png"/><Relationship Id="rId41" Type="http://schemas.openxmlformats.org/officeDocument/2006/relationships/customXml" Target="../ink/ink77.xml"/><Relationship Id="rId62" Type="http://schemas.openxmlformats.org/officeDocument/2006/relationships/image" Target="../media/image93.png"/><Relationship Id="rId83" Type="http://schemas.openxmlformats.org/officeDocument/2006/relationships/customXml" Target="../ink/ink98.xml"/><Relationship Id="rId88" Type="http://schemas.openxmlformats.org/officeDocument/2006/relationships/image" Target="../media/image106.png"/><Relationship Id="rId111" Type="http://schemas.openxmlformats.org/officeDocument/2006/relationships/customXml" Target="../ink/ink112.xml"/><Relationship Id="rId132" Type="http://schemas.openxmlformats.org/officeDocument/2006/relationships/image" Target="../media/image128.png"/><Relationship Id="rId153" Type="http://schemas.openxmlformats.org/officeDocument/2006/relationships/customXml" Target="../ink/ink133.xml"/><Relationship Id="rId174" Type="http://schemas.openxmlformats.org/officeDocument/2006/relationships/image" Target="../media/image149.png"/><Relationship Id="rId15" Type="http://schemas.openxmlformats.org/officeDocument/2006/relationships/customXml" Target="../ink/ink64.xml"/><Relationship Id="rId36" Type="http://schemas.openxmlformats.org/officeDocument/2006/relationships/image" Target="../media/image80.png"/><Relationship Id="rId57" Type="http://schemas.openxmlformats.org/officeDocument/2006/relationships/customXml" Target="../ink/ink85.xml"/><Relationship Id="rId106" Type="http://schemas.openxmlformats.org/officeDocument/2006/relationships/image" Target="../media/image115.png"/><Relationship Id="rId127" Type="http://schemas.openxmlformats.org/officeDocument/2006/relationships/customXml" Target="../ink/ink120.xml"/><Relationship Id="rId10" Type="http://schemas.openxmlformats.org/officeDocument/2006/relationships/image" Target="../media/image67.png"/><Relationship Id="rId31" Type="http://schemas.openxmlformats.org/officeDocument/2006/relationships/customXml" Target="../ink/ink72.xml"/><Relationship Id="rId52" Type="http://schemas.openxmlformats.org/officeDocument/2006/relationships/image" Target="../media/image88.png"/><Relationship Id="rId73" Type="http://schemas.openxmlformats.org/officeDocument/2006/relationships/customXml" Target="../ink/ink93.xml"/><Relationship Id="rId78" Type="http://schemas.openxmlformats.org/officeDocument/2006/relationships/image" Target="../media/image101.png"/><Relationship Id="rId94" Type="http://schemas.openxmlformats.org/officeDocument/2006/relationships/image" Target="../media/image109.png"/><Relationship Id="rId99" Type="http://schemas.openxmlformats.org/officeDocument/2006/relationships/customXml" Target="../ink/ink106.xml"/><Relationship Id="rId101" Type="http://schemas.openxmlformats.org/officeDocument/2006/relationships/customXml" Target="../ink/ink107.xml"/><Relationship Id="rId122" Type="http://schemas.openxmlformats.org/officeDocument/2006/relationships/image" Target="../media/image123.png"/><Relationship Id="rId143" Type="http://schemas.openxmlformats.org/officeDocument/2006/relationships/customXml" Target="../ink/ink128.xml"/><Relationship Id="rId148" Type="http://schemas.openxmlformats.org/officeDocument/2006/relationships/image" Target="../media/image136.png"/><Relationship Id="rId164" Type="http://schemas.openxmlformats.org/officeDocument/2006/relationships/image" Target="../media/image144.png"/><Relationship Id="rId169" Type="http://schemas.openxmlformats.org/officeDocument/2006/relationships/customXml" Target="../ink/ink141.xml"/><Relationship Id="rId4" Type="http://schemas.openxmlformats.org/officeDocument/2006/relationships/image" Target="../media/image64.png"/><Relationship Id="rId9" Type="http://schemas.openxmlformats.org/officeDocument/2006/relationships/customXml" Target="../ink/ink61.xml"/><Relationship Id="rId26" Type="http://schemas.openxmlformats.org/officeDocument/2006/relationships/image" Target="../media/image75.png"/><Relationship Id="rId47" Type="http://schemas.openxmlformats.org/officeDocument/2006/relationships/customXml" Target="../ink/ink80.xml"/><Relationship Id="rId68" Type="http://schemas.openxmlformats.org/officeDocument/2006/relationships/image" Target="../media/image96.png"/><Relationship Id="rId89" Type="http://schemas.openxmlformats.org/officeDocument/2006/relationships/customXml" Target="../ink/ink101.xml"/><Relationship Id="rId112" Type="http://schemas.openxmlformats.org/officeDocument/2006/relationships/image" Target="../media/image118.png"/><Relationship Id="rId133" Type="http://schemas.openxmlformats.org/officeDocument/2006/relationships/customXml" Target="../ink/ink123.xml"/><Relationship Id="rId154" Type="http://schemas.openxmlformats.org/officeDocument/2006/relationships/image" Target="../media/image139.png"/><Relationship Id="rId16" Type="http://schemas.openxmlformats.org/officeDocument/2006/relationships/image" Target="../media/image70.png"/><Relationship Id="rId37" Type="http://schemas.openxmlformats.org/officeDocument/2006/relationships/customXml" Target="../ink/ink75.xml"/><Relationship Id="rId58" Type="http://schemas.openxmlformats.org/officeDocument/2006/relationships/image" Target="../media/image91.png"/><Relationship Id="rId79" Type="http://schemas.openxmlformats.org/officeDocument/2006/relationships/customXml" Target="../ink/ink96.xml"/><Relationship Id="rId102" Type="http://schemas.openxmlformats.org/officeDocument/2006/relationships/image" Target="../media/image113.png"/><Relationship Id="rId123" Type="http://schemas.openxmlformats.org/officeDocument/2006/relationships/customXml" Target="../ink/ink118.xml"/><Relationship Id="rId144" Type="http://schemas.openxmlformats.org/officeDocument/2006/relationships/image" Target="../media/image134.png"/><Relationship Id="rId90" Type="http://schemas.openxmlformats.org/officeDocument/2006/relationships/image" Target="../media/image107.png"/><Relationship Id="rId165" Type="http://schemas.openxmlformats.org/officeDocument/2006/relationships/customXml" Target="../ink/ink139.xml"/><Relationship Id="rId27" Type="http://schemas.openxmlformats.org/officeDocument/2006/relationships/customXml" Target="../ink/ink70.xml"/><Relationship Id="rId48" Type="http://schemas.openxmlformats.org/officeDocument/2006/relationships/image" Target="../media/image86.png"/><Relationship Id="rId69" Type="http://schemas.openxmlformats.org/officeDocument/2006/relationships/customXml" Target="../ink/ink91.xml"/><Relationship Id="rId113" Type="http://schemas.openxmlformats.org/officeDocument/2006/relationships/customXml" Target="../ink/ink113.xml"/><Relationship Id="rId134" Type="http://schemas.openxmlformats.org/officeDocument/2006/relationships/image" Target="../media/image129.png"/><Relationship Id="rId80" Type="http://schemas.openxmlformats.org/officeDocument/2006/relationships/image" Target="../media/image102.png"/><Relationship Id="rId155" Type="http://schemas.openxmlformats.org/officeDocument/2006/relationships/customXml" Target="../ink/ink134.xml"/><Relationship Id="rId17" Type="http://schemas.openxmlformats.org/officeDocument/2006/relationships/customXml" Target="../ink/ink65.xml"/><Relationship Id="rId38" Type="http://schemas.openxmlformats.org/officeDocument/2006/relationships/image" Target="../media/image81.png"/><Relationship Id="rId59" Type="http://schemas.openxmlformats.org/officeDocument/2006/relationships/customXml" Target="../ink/ink86.xml"/><Relationship Id="rId103" Type="http://schemas.openxmlformats.org/officeDocument/2006/relationships/customXml" Target="../ink/ink108.xml"/><Relationship Id="rId124" Type="http://schemas.openxmlformats.org/officeDocument/2006/relationships/image" Target="../media/image124.png"/><Relationship Id="rId70" Type="http://schemas.openxmlformats.org/officeDocument/2006/relationships/image" Target="../media/image97.png"/><Relationship Id="rId91" Type="http://schemas.openxmlformats.org/officeDocument/2006/relationships/customXml" Target="../ink/ink102.xml"/><Relationship Id="rId145" Type="http://schemas.openxmlformats.org/officeDocument/2006/relationships/customXml" Target="../ink/ink129.xml"/><Relationship Id="rId166" Type="http://schemas.openxmlformats.org/officeDocument/2006/relationships/image" Target="../media/image145.png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62.png"/><Relationship Id="rId21" Type="http://schemas.openxmlformats.org/officeDocument/2006/relationships/customXml" Target="../ink/ink152.xml"/><Relationship Id="rId34" Type="http://schemas.openxmlformats.org/officeDocument/2006/relationships/image" Target="../media/image166.png"/><Relationship Id="rId42" Type="http://schemas.openxmlformats.org/officeDocument/2006/relationships/image" Target="../media/image170.png"/><Relationship Id="rId47" Type="http://schemas.openxmlformats.org/officeDocument/2006/relationships/customXml" Target="../ink/ink165.xml"/><Relationship Id="rId50" Type="http://schemas.openxmlformats.org/officeDocument/2006/relationships/image" Target="../media/image174.png"/><Relationship Id="rId55" Type="http://schemas.openxmlformats.org/officeDocument/2006/relationships/customXml" Target="../ink/ink169.xml"/><Relationship Id="rId63" Type="http://schemas.openxmlformats.org/officeDocument/2006/relationships/customXml" Target="../ink/ink173.xml"/><Relationship Id="rId7" Type="http://schemas.openxmlformats.org/officeDocument/2006/relationships/customXml" Target="../ink/ink145.xml"/><Relationship Id="rId2" Type="http://schemas.openxmlformats.org/officeDocument/2006/relationships/image" Target="../media/image910.png"/><Relationship Id="rId16" Type="http://schemas.openxmlformats.org/officeDocument/2006/relationships/image" Target="../media/image157.png"/><Relationship Id="rId29" Type="http://schemas.openxmlformats.org/officeDocument/2006/relationships/customXml" Target="../ink/ink156.xml"/><Relationship Id="rId11" Type="http://schemas.openxmlformats.org/officeDocument/2006/relationships/customXml" Target="../ink/ink147.xml"/><Relationship Id="rId24" Type="http://schemas.openxmlformats.org/officeDocument/2006/relationships/image" Target="../media/image161.png"/><Relationship Id="rId32" Type="http://schemas.openxmlformats.org/officeDocument/2006/relationships/image" Target="../media/image165.png"/><Relationship Id="rId37" Type="http://schemas.openxmlformats.org/officeDocument/2006/relationships/customXml" Target="../ink/ink160.xml"/><Relationship Id="rId40" Type="http://schemas.openxmlformats.org/officeDocument/2006/relationships/image" Target="../media/image169.png"/><Relationship Id="rId45" Type="http://schemas.openxmlformats.org/officeDocument/2006/relationships/customXml" Target="../ink/ink164.xml"/><Relationship Id="rId53" Type="http://schemas.openxmlformats.org/officeDocument/2006/relationships/customXml" Target="../ink/ink168.xml"/><Relationship Id="rId58" Type="http://schemas.openxmlformats.org/officeDocument/2006/relationships/image" Target="../media/image178.png"/><Relationship Id="rId66" Type="http://schemas.openxmlformats.org/officeDocument/2006/relationships/image" Target="../media/image182.png"/><Relationship Id="rId5" Type="http://schemas.openxmlformats.org/officeDocument/2006/relationships/customXml" Target="../ink/ink144.xml"/><Relationship Id="rId61" Type="http://schemas.openxmlformats.org/officeDocument/2006/relationships/customXml" Target="../ink/ink172.xml"/><Relationship Id="rId19" Type="http://schemas.openxmlformats.org/officeDocument/2006/relationships/customXml" Target="../ink/ink151.xml"/><Relationship Id="rId14" Type="http://schemas.openxmlformats.org/officeDocument/2006/relationships/image" Target="../media/image156.png"/><Relationship Id="rId22" Type="http://schemas.openxmlformats.org/officeDocument/2006/relationships/image" Target="../media/image160.png"/><Relationship Id="rId27" Type="http://schemas.openxmlformats.org/officeDocument/2006/relationships/customXml" Target="../ink/ink155.xml"/><Relationship Id="rId30" Type="http://schemas.openxmlformats.org/officeDocument/2006/relationships/image" Target="../media/image164.png"/><Relationship Id="rId35" Type="http://schemas.openxmlformats.org/officeDocument/2006/relationships/customXml" Target="../ink/ink159.xml"/><Relationship Id="rId43" Type="http://schemas.openxmlformats.org/officeDocument/2006/relationships/customXml" Target="../ink/ink163.xml"/><Relationship Id="rId48" Type="http://schemas.openxmlformats.org/officeDocument/2006/relationships/image" Target="../media/image173.png"/><Relationship Id="rId56" Type="http://schemas.openxmlformats.org/officeDocument/2006/relationships/image" Target="../media/image177.png"/><Relationship Id="rId64" Type="http://schemas.openxmlformats.org/officeDocument/2006/relationships/image" Target="../media/image181.png"/><Relationship Id="rId8" Type="http://schemas.openxmlformats.org/officeDocument/2006/relationships/image" Target="../media/image153.png"/><Relationship Id="rId51" Type="http://schemas.openxmlformats.org/officeDocument/2006/relationships/customXml" Target="../ink/ink167.xml"/><Relationship Id="rId3" Type="http://schemas.openxmlformats.org/officeDocument/2006/relationships/image" Target="../media/image150.png"/><Relationship Id="rId12" Type="http://schemas.openxmlformats.org/officeDocument/2006/relationships/image" Target="../media/image155.png"/><Relationship Id="rId17" Type="http://schemas.openxmlformats.org/officeDocument/2006/relationships/customXml" Target="../ink/ink150.xml"/><Relationship Id="rId25" Type="http://schemas.openxmlformats.org/officeDocument/2006/relationships/customXml" Target="../ink/ink154.xml"/><Relationship Id="rId33" Type="http://schemas.openxmlformats.org/officeDocument/2006/relationships/customXml" Target="../ink/ink158.xml"/><Relationship Id="rId38" Type="http://schemas.openxmlformats.org/officeDocument/2006/relationships/image" Target="../media/image168.png"/><Relationship Id="rId46" Type="http://schemas.openxmlformats.org/officeDocument/2006/relationships/image" Target="../media/image172.png"/><Relationship Id="rId59" Type="http://schemas.openxmlformats.org/officeDocument/2006/relationships/customXml" Target="../ink/ink171.xml"/><Relationship Id="rId20" Type="http://schemas.openxmlformats.org/officeDocument/2006/relationships/image" Target="../media/image159.png"/><Relationship Id="rId41" Type="http://schemas.openxmlformats.org/officeDocument/2006/relationships/customXml" Target="../ink/ink162.xml"/><Relationship Id="rId54" Type="http://schemas.openxmlformats.org/officeDocument/2006/relationships/image" Target="../media/image176.png"/><Relationship Id="rId6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2.png"/><Relationship Id="rId15" Type="http://schemas.openxmlformats.org/officeDocument/2006/relationships/customXml" Target="../ink/ink149.xml"/><Relationship Id="rId23" Type="http://schemas.openxmlformats.org/officeDocument/2006/relationships/customXml" Target="../ink/ink153.xml"/><Relationship Id="rId28" Type="http://schemas.openxmlformats.org/officeDocument/2006/relationships/image" Target="../media/image163.png"/><Relationship Id="rId36" Type="http://schemas.openxmlformats.org/officeDocument/2006/relationships/image" Target="../media/image167.png"/><Relationship Id="rId49" Type="http://schemas.openxmlformats.org/officeDocument/2006/relationships/customXml" Target="../ink/ink166.xml"/><Relationship Id="rId57" Type="http://schemas.openxmlformats.org/officeDocument/2006/relationships/customXml" Target="../ink/ink170.xml"/><Relationship Id="rId10" Type="http://schemas.openxmlformats.org/officeDocument/2006/relationships/image" Target="../media/image154.png"/><Relationship Id="rId31" Type="http://schemas.openxmlformats.org/officeDocument/2006/relationships/customXml" Target="../ink/ink157.xml"/><Relationship Id="rId44" Type="http://schemas.openxmlformats.org/officeDocument/2006/relationships/image" Target="../media/image171.png"/><Relationship Id="rId52" Type="http://schemas.openxmlformats.org/officeDocument/2006/relationships/image" Target="../media/image175.png"/><Relationship Id="rId60" Type="http://schemas.openxmlformats.org/officeDocument/2006/relationships/image" Target="../media/image179.png"/><Relationship Id="rId65" Type="http://schemas.openxmlformats.org/officeDocument/2006/relationships/customXml" Target="../ink/ink174.xml"/><Relationship Id="rId4" Type="http://schemas.openxmlformats.org/officeDocument/2006/relationships/image" Target="../media/image151.png"/><Relationship Id="rId9" Type="http://schemas.openxmlformats.org/officeDocument/2006/relationships/customXml" Target="../ink/ink146.xml"/><Relationship Id="rId13" Type="http://schemas.openxmlformats.org/officeDocument/2006/relationships/customXml" Target="../ink/ink148.xml"/><Relationship Id="rId18" Type="http://schemas.openxmlformats.org/officeDocument/2006/relationships/image" Target="../media/image158.png"/><Relationship Id="rId39" Type="http://schemas.openxmlformats.org/officeDocument/2006/relationships/customXml" Target="../ink/ink1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Ejecución de gimnasta en anillos">
            <a:extLst>
              <a:ext uri="{FF2B5EF4-FFF2-40B4-BE49-F238E27FC236}">
                <a16:creationId xmlns:a16="http://schemas.microsoft.com/office/drawing/2014/main" id="{F8049171-5A2C-49BD-8345-DD04F0E144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5553" b="922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B9385DA-38CB-48C5-82A7-B76E254E12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s-CL" sz="13800" dirty="0">
                <a:solidFill>
                  <a:srgbClr val="FFFFFF"/>
                </a:solidFill>
                <a:latin typeface="Modern Love Caps" panose="04070805081001020A01" pitchFamily="82" charset="0"/>
              </a:rPr>
              <a:t>Fuerza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1C1F2E5-8942-476C-8A3E-E8083E2862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 fontScale="77500" lnSpcReduction="20000"/>
          </a:bodyPr>
          <a:lstStyle/>
          <a:p>
            <a:r>
              <a:rPr lang="es-CL" sz="2800" dirty="0">
                <a:solidFill>
                  <a:srgbClr val="FFFFFF"/>
                </a:solidFill>
              </a:rPr>
              <a:t>Clases 12 y 13</a:t>
            </a:r>
          </a:p>
          <a:p>
            <a:r>
              <a:rPr lang="es-CL" sz="2800" dirty="0">
                <a:solidFill>
                  <a:srgbClr val="FFFFFF"/>
                </a:solidFill>
              </a:rPr>
              <a:t>Asignatura: Física</a:t>
            </a:r>
          </a:p>
          <a:p>
            <a:r>
              <a:rPr lang="es-CL" sz="2800" dirty="0">
                <a:solidFill>
                  <a:srgbClr val="FFFFFF"/>
                </a:solidFill>
              </a:rPr>
              <a:t>Profesora: Ninela Marchant</a:t>
            </a:r>
          </a:p>
        </p:txBody>
      </p:sp>
    </p:spTree>
    <p:extLst>
      <p:ext uri="{BB962C8B-B14F-4D97-AF65-F5344CB8AC3E}">
        <p14:creationId xmlns:p14="http://schemas.microsoft.com/office/powerpoint/2010/main" val="30781004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7">
            <a:extLst>
              <a:ext uri="{FF2B5EF4-FFF2-40B4-BE49-F238E27FC236}">
                <a16:creationId xmlns:a16="http://schemas.microsoft.com/office/drawing/2014/main" id="{7FCAADA2-14BE-41D0-AAB5-63CE70589D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04AB8356-CBDE-4DFD-A0D1-05042859B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1"/>
            <a:ext cx="7434727" cy="6857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1">
            <a:extLst>
              <a:ext uri="{FF2B5EF4-FFF2-40B4-BE49-F238E27FC236}">
                <a16:creationId xmlns:a16="http://schemas.microsoft.com/office/drawing/2014/main" id="{FEC02101-A358-4503-9755-19E25B531D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464" y="685798"/>
            <a:ext cx="6074336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F8F02EEC-7DD1-4258-9594-F16D0C44CF1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572164" y="2013206"/>
                <a:ext cx="4344935" cy="1637866"/>
              </a:xfr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algn="ctr"/>
                <a:r>
                  <a:rPr lang="es-CL" sz="3200" kern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odern Love" panose="04090805081005020601" pitchFamily="82" charset="0"/>
                  </a:rPr>
                  <a:t>Fuerza</a:t>
                </a:r>
                <a:r>
                  <a:rPr lang="en-US" sz="3200" kern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odern Love" panose="04090805081005020601" pitchFamily="82" charset="0"/>
                  </a:rPr>
                  <a:t> </a:t>
                </a:r>
                <a:r>
                  <a:rPr lang="es-CL" sz="3200" kern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odern Love" panose="04090805081005020601" pitchFamily="82" charset="0"/>
                  </a:rPr>
                  <a:t>Tensión</a:t>
                </a:r>
                <a:r>
                  <a:rPr lang="en-US" sz="3200" kern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odern Love" panose="04090805081005020601" pitchFamily="82" charset="0"/>
                  </a:rPr>
                  <a:t>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i="1" kern="120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kern="120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acc>
                  </m:oMath>
                </a14:m>
                <a:r>
                  <a:rPr lang="en-US" sz="3200" kern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odern Love" panose="04090805081005020601" pitchFamily="82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F8F02EEC-7DD1-4258-9594-F16D0C44CF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72164" y="2013206"/>
                <a:ext cx="4344935" cy="163786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13">
            <a:extLst>
              <a:ext uri="{FF2B5EF4-FFF2-40B4-BE49-F238E27FC236}">
                <a16:creationId xmlns:a16="http://schemas.microsoft.com/office/drawing/2014/main" id="{CEF3B455-556F-48DE-8356-331B00ACD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34729" y="-1"/>
            <a:ext cx="4757271" cy="6857999"/>
          </a:xfrm>
          <a:prstGeom prst="rect">
            <a:avLst/>
          </a:prstGeom>
          <a:solidFill>
            <a:schemeClr val="accent2">
              <a:lumMod val="20000"/>
              <a:lumOff val="8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4A18CA-5C0B-495C-9DB9-903FF436C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5668" y="553598"/>
            <a:ext cx="4374080" cy="35897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s-CL" sz="24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badi Extra Light" panose="020B0204020104020204" pitchFamily="34" charset="0"/>
              </a:rPr>
              <a:t>Fuerza que ejerce una cuerda sobre un cuerpo.</a:t>
            </a:r>
          </a:p>
          <a:p>
            <a:pPr marL="0" indent="0" algn="ctr">
              <a:buNone/>
            </a:pPr>
            <a:endParaRPr lang="es-CL" sz="2400" kern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badi Extra Light" panose="020B0204020104020204" pitchFamily="34" charset="0"/>
            </a:endParaRPr>
          </a:p>
          <a:p>
            <a:pPr marL="0" indent="0">
              <a:buNone/>
            </a:pPr>
            <a:r>
              <a:rPr lang="es-CL" sz="24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badi Extra Light" panose="020B0204020104020204" pitchFamily="34" charset="0"/>
              </a:rPr>
              <a:t> </a:t>
            </a:r>
            <a:r>
              <a:rPr lang="es-MX" sz="24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badi Extra Light" panose="020B0204020104020204" pitchFamily="34" charset="0"/>
              </a:rPr>
              <a:t>NOTA: las cuerdas en el análisis de problemas las consideraremos ideales, o sea, se desprecia su masa y son inextensibles.</a:t>
            </a:r>
          </a:p>
          <a:p>
            <a:pPr marL="0" indent="0" algn="ctr">
              <a:buNone/>
            </a:pPr>
            <a:r>
              <a:rPr lang="es-CL" sz="24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badi Extra Light" panose="020B0204020104020204" pitchFamily="34" charset="0"/>
              </a:rPr>
              <a:t>.</a:t>
            </a:r>
            <a:endParaRPr lang="es-CL" sz="2400" kern="1200" dirty="0">
              <a:solidFill>
                <a:schemeClr val="tx1">
                  <a:lumMod val="65000"/>
                  <a:lumOff val="35000"/>
                </a:schemeClr>
              </a:solidFill>
              <a:latin typeface="Abadi Extra Light" panose="020B0204020104020204" pitchFamily="34" charset="0"/>
            </a:endParaRPr>
          </a:p>
        </p:txBody>
      </p:sp>
      <p:pic>
        <p:nvPicPr>
          <p:cNvPr id="20" name="Imagen 19" descr="Imagen que contiene hombre, sostener, mujer, paraguas&#10;&#10;Descripción generada automáticamente">
            <a:extLst>
              <a:ext uri="{FF2B5EF4-FFF2-40B4-BE49-F238E27FC236}">
                <a16:creationId xmlns:a16="http://schemas.microsoft.com/office/drawing/2014/main" id="{B086130F-E369-480B-A29E-BB8BA07F0F8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394887" y="4143374"/>
            <a:ext cx="2714625" cy="1352550"/>
          </a:xfrm>
          <a:prstGeom prst="rect">
            <a:avLst/>
          </a:prstGeom>
        </p:spPr>
      </p:pic>
      <p:pic>
        <p:nvPicPr>
          <p:cNvPr id="3076" name="Picture 4" descr="Qué es la tensión? (artículo) | Tensión | Khan Academy">
            <a:extLst>
              <a:ext uri="{FF2B5EF4-FFF2-40B4-BE49-F238E27FC236}">
                <a16:creationId xmlns:a16="http://schemas.microsoft.com/office/drawing/2014/main" id="{0197953E-5B4E-41B8-B374-210A11A207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35" b="92157" l="1417" r="47571">
                        <a14:foregroundMark x1="4656" y1="70588" x2="4656" y2="70588"/>
                        <a14:foregroundMark x1="3239" y1="92941" x2="3239" y2="92941"/>
                        <a14:foregroundMark x1="1619" y1="89804" x2="1619" y2="89804"/>
                        <a14:foregroundMark x1="43522" y1="8235" x2="43522" y2="8235"/>
                        <a14:foregroundMark x1="47571" y1="79216" x2="47571" y2="792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7139"/>
          <a:stretch/>
        </p:blipFill>
        <p:spPr bwMode="auto">
          <a:xfrm>
            <a:off x="8572917" y="3311707"/>
            <a:ext cx="2817730" cy="275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4" name="Entrada de lápiz 33">
                <a:extLst>
                  <a:ext uri="{FF2B5EF4-FFF2-40B4-BE49-F238E27FC236}">
                    <a16:creationId xmlns:a16="http://schemas.microsoft.com/office/drawing/2014/main" id="{9897E3C4-5DBF-4D64-AB77-53EFEFE0C320}"/>
                  </a:ext>
                </a:extLst>
              </p14:cNvPr>
              <p14:cNvContentPartPr/>
              <p14:nvPr/>
            </p14:nvContentPartPr>
            <p14:xfrm>
              <a:off x="5141880" y="3786014"/>
              <a:ext cx="16560" cy="21600"/>
            </p14:xfrm>
          </p:contentPart>
        </mc:Choice>
        <mc:Fallback xmlns="">
          <p:pic>
            <p:nvPicPr>
              <p:cNvPr id="34" name="Entrada de lápiz 33">
                <a:extLst>
                  <a:ext uri="{FF2B5EF4-FFF2-40B4-BE49-F238E27FC236}">
                    <a16:creationId xmlns:a16="http://schemas.microsoft.com/office/drawing/2014/main" id="{9897E3C4-5DBF-4D64-AB77-53EFEFE0C32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33240" y="3777374"/>
                <a:ext cx="3420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5" name="Entrada de lápiz 34">
                <a:extLst>
                  <a:ext uri="{FF2B5EF4-FFF2-40B4-BE49-F238E27FC236}">
                    <a16:creationId xmlns:a16="http://schemas.microsoft.com/office/drawing/2014/main" id="{6756CEB2-D156-465F-8C49-361368A35BE1}"/>
                  </a:ext>
                </a:extLst>
              </p14:cNvPr>
              <p14:cNvContentPartPr/>
              <p14:nvPr/>
            </p14:nvContentPartPr>
            <p14:xfrm>
              <a:off x="3405600" y="4866374"/>
              <a:ext cx="190800" cy="198360"/>
            </p14:xfrm>
          </p:contentPart>
        </mc:Choice>
        <mc:Fallback xmlns="">
          <p:pic>
            <p:nvPicPr>
              <p:cNvPr id="35" name="Entrada de lápiz 34">
                <a:extLst>
                  <a:ext uri="{FF2B5EF4-FFF2-40B4-BE49-F238E27FC236}">
                    <a16:creationId xmlns:a16="http://schemas.microsoft.com/office/drawing/2014/main" id="{6756CEB2-D156-465F-8C49-361368A35BE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96600" y="4857734"/>
                <a:ext cx="2084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6" name="Entrada de lápiz 35">
                <a:extLst>
                  <a:ext uri="{FF2B5EF4-FFF2-40B4-BE49-F238E27FC236}">
                    <a16:creationId xmlns:a16="http://schemas.microsoft.com/office/drawing/2014/main" id="{4F5B5B68-5D5F-425A-9AF2-AEA3B97866BC}"/>
                  </a:ext>
                </a:extLst>
              </p14:cNvPr>
              <p14:cNvContentPartPr/>
              <p14:nvPr/>
            </p14:nvContentPartPr>
            <p14:xfrm>
              <a:off x="3799800" y="4849814"/>
              <a:ext cx="207000" cy="245520"/>
            </p14:xfrm>
          </p:contentPart>
        </mc:Choice>
        <mc:Fallback xmlns="">
          <p:pic>
            <p:nvPicPr>
              <p:cNvPr id="36" name="Entrada de lápiz 35">
                <a:extLst>
                  <a:ext uri="{FF2B5EF4-FFF2-40B4-BE49-F238E27FC236}">
                    <a16:creationId xmlns:a16="http://schemas.microsoft.com/office/drawing/2014/main" id="{4F5B5B68-5D5F-425A-9AF2-AEA3B97866B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791160" y="4841174"/>
                <a:ext cx="224640" cy="26316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upo 39">
            <a:extLst>
              <a:ext uri="{FF2B5EF4-FFF2-40B4-BE49-F238E27FC236}">
                <a16:creationId xmlns:a16="http://schemas.microsoft.com/office/drawing/2014/main" id="{E2F734C7-B059-41AF-80DA-7EBB6AA1E716}"/>
              </a:ext>
            </a:extLst>
          </p:cNvPr>
          <p:cNvGrpSpPr/>
          <p:nvPr/>
        </p:nvGrpSpPr>
        <p:grpSpPr>
          <a:xfrm>
            <a:off x="3355920" y="4555334"/>
            <a:ext cx="152280" cy="275760"/>
            <a:chOff x="3355920" y="4555334"/>
            <a:chExt cx="152280" cy="27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7" name="Entrada de lápiz 36">
                  <a:extLst>
                    <a:ext uri="{FF2B5EF4-FFF2-40B4-BE49-F238E27FC236}">
                      <a16:creationId xmlns:a16="http://schemas.microsoft.com/office/drawing/2014/main" id="{10AD11B5-CE07-4B9A-9B8E-107DA03AB117}"/>
                    </a:ext>
                  </a:extLst>
                </p14:cNvPr>
                <p14:cNvContentPartPr/>
                <p14:nvPr/>
              </p14:nvContentPartPr>
              <p14:xfrm>
                <a:off x="3430800" y="4679174"/>
                <a:ext cx="11520" cy="151920"/>
              </p14:xfrm>
            </p:contentPart>
          </mc:Choice>
          <mc:Fallback xmlns="">
            <p:pic>
              <p:nvPicPr>
                <p:cNvPr id="37" name="Entrada de lápiz 36">
                  <a:extLst>
                    <a:ext uri="{FF2B5EF4-FFF2-40B4-BE49-F238E27FC236}">
                      <a16:creationId xmlns:a16="http://schemas.microsoft.com/office/drawing/2014/main" id="{10AD11B5-CE07-4B9A-9B8E-107DA03AB11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421800" y="4670174"/>
                  <a:ext cx="291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8" name="Entrada de lápiz 37">
                  <a:extLst>
                    <a:ext uri="{FF2B5EF4-FFF2-40B4-BE49-F238E27FC236}">
                      <a16:creationId xmlns:a16="http://schemas.microsoft.com/office/drawing/2014/main" id="{31FD9249-A77D-4952-805F-6CA91E32229D}"/>
                    </a:ext>
                  </a:extLst>
                </p14:cNvPr>
                <p14:cNvContentPartPr/>
                <p14:nvPr/>
              </p14:nvContentPartPr>
              <p14:xfrm>
                <a:off x="3386160" y="4668374"/>
                <a:ext cx="107640" cy="360"/>
              </p14:xfrm>
            </p:contentPart>
          </mc:Choice>
          <mc:Fallback xmlns="">
            <p:pic>
              <p:nvPicPr>
                <p:cNvPr id="38" name="Entrada de lápiz 37">
                  <a:extLst>
                    <a:ext uri="{FF2B5EF4-FFF2-40B4-BE49-F238E27FC236}">
                      <a16:creationId xmlns:a16="http://schemas.microsoft.com/office/drawing/2014/main" id="{31FD9249-A77D-4952-805F-6CA91E32229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377520" y="4659734"/>
                  <a:ext cx="1252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9" name="Entrada de lápiz 38">
                  <a:extLst>
                    <a:ext uri="{FF2B5EF4-FFF2-40B4-BE49-F238E27FC236}">
                      <a16:creationId xmlns:a16="http://schemas.microsoft.com/office/drawing/2014/main" id="{698F9779-B5D2-4A83-8D19-AAD066192C26}"/>
                    </a:ext>
                  </a:extLst>
                </p14:cNvPr>
                <p14:cNvContentPartPr/>
                <p14:nvPr/>
              </p14:nvContentPartPr>
              <p14:xfrm>
                <a:off x="3355920" y="4555334"/>
                <a:ext cx="152280" cy="71640"/>
              </p14:xfrm>
            </p:contentPart>
          </mc:Choice>
          <mc:Fallback xmlns="">
            <p:pic>
              <p:nvPicPr>
                <p:cNvPr id="39" name="Entrada de lápiz 38">
                  <a:extLst>
                    <a:ext uri="{FF2B5EF4-FFF2-40B4-BE49-F238E27FC236}">
                      <a16:creationId xmlns:a16="http://schemas.microsoft.com/office/drawing/2014/main" id="{698F9779-B5D2-4A83-8D19-AAD066192C2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347280" y="4546694"/>
                  <a:ext cx="169920" cy="8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upo 43">
            <a:extLst>
              <a:ext uri="{FF2B5EF4-FFF2-40B4-BE49-F238E27FC236}">
                <a16:creationId xmlns:a16="http://schemas.microsoft.com/office/drawing/2014/main" id="{90F829EA-B100-4852-B187-D3D56C1ECC59}"/>
              </a:ext>
            </a:extLst>
          </p:cNvPr>
          <p:cNvGrpSpPr/>
          <p:nvPr/>
        </p:nvGrpSpPr>
        <p:grpSpPr>
          <a:xfrm>
            <a:off x="3850920" y="4563974"/>
            <a:ext cx="194400" cy="286560"/>
            <a:chOff x="3850920" y="4563974"/>
            <a:chExt cx="194400" cy="28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1" name="Entrada de lápiz 40">
                  <a:extLst>
                    <a:ext uri="{FF2B5EF4-FFF2-40B4-BE49-F238E27FC236}">
                      <a16:creationId xmlns:a16="http://schemas.microsoft.com/office/drawing/2014/main" id="{EFE96EC7-7CD4-47A4-B979-7731B93B3095}"/>
                    </a:ext>
                  </a:extLst>
                </p14:cNvPr>
                <p14:cNvContentPartPr/>
                <p14:nvPr/>
              </p14:nvContentPartPr>
              <p14:xfrm>
                <a:off x="3906360" y="4679174"/>
                <a:ext cx="41760" cy="171360"/>
              </p14:xfrm>
            </p:contentPart>
          </mc:Choice>
          <mc:Fallback xmlns="">
            <p:pic>
              <p:nvPicPr>
                <p:cNvPr id="41" name="Entrada de lápiz 40">
                  <a:extLst>
                    <a:ext uri="{FF2B5EF4-FFF2-40B4-BE49-F238E27FC236}">
                      <a16:creationId xmlns:a16="http://schemas.microsoft.com/office/drawing/2014/main" id="{EFE96EC7-7CD4-47A4-B979-7731B93B309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897360" y="4670174"/>
                  <a:ext cx="594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2" name="Entrada de lápiz 41">
                  <a:extLst>
                    <a:ext uri="{FF2B5EF4-FFF2-40B4-BE49-F238E27FC236}">
                      <a16:creationId xmlns:a16="http://schemas.microsoft.com/office/drawing/2014/main" id="{6B61BA6B-CE97-4504-9F5F-7386B987B5BF}"/>
                    </a:ext>
                  </a:extLst>
                </p14:cNvPr>
                <p14:cNvContentPartPr/>
                <p14:nvPr/>
              </p14:nvContentPartPr>
              <p14:xfrm>
                <a:off x="3850920" y="4668014"/>
                <a:ext cx="194400" cy="65520"/>
              </p14:xfrm>
            </p:contentPart>
          </mc:Choice>
          <mc:Fallback xmlns="">
            <p:pic>
              <p:nvPicPr>
                <p:cNvPr id="42" name="Entrada de lápiz 41">
                  <a:extLst>
                    <a:ext uri="{FF2B5EF4-FFF2-40B4-BE49-F238E27FC236}">
                      <a16:creationId xmlns:a16="http://schemas.microsoft.com/office/drawing/2014/main" id="{6B61BA6B-CE97-4504-9F5F-7386B987B5B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842280" y="4659014"/>
                  <a:ext cx="2120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3" name="Entrada de lápiz 42">
                  <a:extLst>
                    <a:ext uri="{FF2B5EF4-FFF2-40B4-BE49-F238E27FC236}">
                      <a16:creationId xmlns:a16="http://schemas.microsoft.com/office/drawing/2014/main" id="{36006C50-B9B4-4B68-B8BB-43DD7716E595}"/>
                    </a:ext>
                  </a:extLst>
                </p14:cNvPr>
                <p14:cNvContentPartPr/>
                <p14:nvPr/>
              </p14:nvContentPartPr>
              <p14:xfrm>
                <a:off x="3881520" y="4563974"/>
                <a:ext cx="147240" cy="75240"/>
              </p14:xfrm>
            </p:contentPart>
          </mc:Choice>
          <mc:Fallback xmlns="">
            <p:pic>
              <p:nvPicPr>
                <p:cNvPr id="43" name="Entrada de lápiz 42">
                  <a:extLst>
                    <a:ext uri="{FF2B5EF4-FFF2-40B4-BE49-F238E27FC236}">
                      <a16:creationId xmlns:a16="http://schemas.microsoft.com/office/drawing/2014/main" id="{36006C50-B9B4-4B68-B8BB-43DD7716E59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872520" y="4554974"/>
                  <a:ext cx="164880" cy="92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5" name="Entrada de lápiz 44">
                <a:extLst>
                  <a:ext uri="{FF2B5EF4-FFF2-40B4-BE49-F238E27FC236}">
                    <a16:creationId xmlns:a16="http://schemas.microsoft.com/office/drawing/2014/main" id="{9AA887B5-B465-43A2-B780-3A98FCD8B0CC}"/>
                  </a:ext>
                </a:extLst>
              </p14:cNvPr>
              <p14:cNvContentPartPr/>
              <p14:nvPr/>
            </p14:nvContentPartPr>
            <p14:xfrm>
              <a:off x="10833120" y="4588094"/>
              <a:ext cx="130320" cy="767520"/>
            </p14:xfrm>
          </p:contentPart>
        </mc:Choice>
        <mc:Fallback xmlns="">
          <p:pic>
            <p:nvPicPr>
              <p:cNvPr id="45" name="Entrada de lápiz 44">
                <a:extLst>
                  <a:ext uri="{FF2B5EF4-FFF2-40B4-BE49-F238E27FC236}">
                    <a16:creationId xmlns:a16="http://schemas.microsoft.com/office/drawing/2014/main" id="{9AA887B5-B465-43A2-B780-3A98FCD8B0C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824480" y="4579454"/>
                <a:ext cx="147960" cy="78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7" name="Entrada de lápiz 56">
                <a:extLst>
                  <a:ext uri="{FF2B5EF4-FFF2-40B4-BE49-F238E27FC236}">
                    <a16:creationId xmlns:a16="http://schemas.microsoft.com/office/drawing/2014/main" id="{FE5C0006-8A06-427C-9856-CABBE48CCA14}"/>
                  </a:ext>
                </a:extLst>
              </p14:cNvPr>
              <p14:cNvContentPartPr/>
              <p14:nvPr/>
            </p14:nvContentPartPr>
            <p14:xfrm>
              <a:off x="7274160" y="2960534"/>
              <a:ext cx="19800" cy="8640"/>
            </p14:xfrm>
          </p:contentPart>
        </mc:Choice>
        <mc:Fallback xmlns="">
          <p:pic>
            <p:nvPicPr>
              <p:cNvPr id="57" name="Entrada de lápiz 56">
                <a:extLst>
                  <a:ext uri="{FF2B5EF4-FFF2-40B4-BE49-F238E27FC236}">
                    <a16:creationId xmlns:a16="http://schemas.microsoft.com/office/drawing/2014/main" id="{FE5C0006-8A06-427C-9856-CABBE48CCA1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265160" y="2951534"/>
                <a:ext cx="3744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6" name="Entrada de lápiz 45">
                <a:extLst>
                  <a:ext uri="{FF2B5EF4-FFF2-40B4-BE49-F238E27FC236}">
                    <a16:creationId xmlns:a16="http://schemas.microsoft.com/office/drawing/2014/main" id="{7163A4C0-99F2-4694-8C30-82EF421E1950}"/>
                  </a:ext>
                </a:extLst>
              </p14:cNvPr>
              <p14:cNvContentPartPr/>
              <p14:nvPr/>
            </p14:nvContentPartPr>
            <p14:xfrm>
              <a:off x="11057400" y="4894094"/>
              <a:ext cx="23400" cy="169560"/>
            </p14:xfrm>
          </p:contentPart>
        </mc:Choice>
        <mc:Fallback xmlns="">
          <p:pic>
            <p:nvPicPr>
              <p:cNvPr id="46" name="Entrada de lápiz 45">
                <a:extLst>
                  <a:ext uri="{FF2B5EF4-FFF2-40B4-BE49-F238E27FC236}">
                    <a16:creationId xmlns:a16="http://schemas.microsoft.com/office/drawing/2014/main" id="{7163A4C0-99F2-4694-8C30-82EF421E195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1048760" y="4885094"/>
                <a:ext cx="4104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7" name="Entrada de lápiz 46">
                <a:extLst>
                  <a:ext uri="{FF2B5EF4-FFF2-40B4-BE49-F238E27FC236}">
                    <a16:creationId xmlns:a16="http://schemas.microsoft.com/office/drawing/2014/main" id="{CB538360-DFCB-4D81-BC2F-951B8D68E532}"/>
                  </a:ext>
                </a:extLst>
              </p14:cNvPr>
              <p14:cNvContentPartPr/>
              <p14:nvPr/>
            </p14:nvContentPartPr>
            <p14:xfrm>
              <a:off x="10983240" y="4844774"/>
              <a:ext cx="159480" cy="82440"/>
            </p14:xfrm>
          </p:contentPart>
        </mc:Choice>
        <mc:Fallback xmlns="">
          <p:pic>
            <p:nvPicPr>
              <p:cNvPr id="47" name="Entrada de lápiz 46">
                <a:extLst>
                  <a:ext uri="{FF2B5EF4-FFF2-40B4-BE49-F238E27FC236}">
                    <a16:creationId xmlns:a16="http://schemas.microsoft.com/office/drawing/2014/main" id="{CB538360-DFCB-4D81-BC2F-951B8D68E53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0974240" y="4835774"/>
                <a:ext cx="17712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8" name="Entrada de lápiz 47">
                <a:extLst>
                  <a:ext uri="{FF2B5EF4-FFF2-40B4-BE49-F238E27FC236}">
                    <a16:creationId xmlns:a16="http://schemas.microsoft.com/office/drawing/2014/main" id="{274BC99B-9EAE-469F-827C-1D9CF7B46A28}"/>
                  </a:ext>
                </a:extLst>
              </p14:cNvPr>
              <p14:cNvContentPartPr/>
              <p14:nvPr/>
            </p14:nvContentPartPr>
            <p14:xfrm>
              <a:off x="10991520" y="4730654"/>
              <a:ext cx="145440" cy="122040"/>
            </p14:xfrm>
          </p:contentPart>
        </mc:Choice>
        <mc:Fallback xmlns="">
          <p:pic>
            <p:nvPicPr>
              <p:cNvPr id="48" name="Entrada de lápiz 47">
                <a:extLst>
                  <a:ext uri="{FF2B5EF4-FFF2-40B4-BE49-F238E27FC236}">
                    <a16:creationId xmlns:a16="http://schemas.microsoft.com/office/drawing/2014/main" id="{274BC99B-9EAE-469F-827C-1D9CF7B46A2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0982880" y="4721654"/>
                <a:ext cx="16308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0" name="Entrada de lápiz 49">
                <a:extLst>
                  <a:ext uri="{FF2B5EF4-FFF2-40B4-BE49-F238E27FC236}">
                    <a16:creationId xmlns:a16="http://schemas.microsoft.com/office/drawing/2014/main" id="{12CC783D-60CC-4C97-B044-F2A782E51694}"/>
                  </a:ext>
                </a:extLst>
              </p14:cNvPr>
              <p14:cNvContentPartPr/>
              <p14:nvPr/>
            </p14:nvContentPartPr>
            <p14:xfrm>
              <a:off x="10917720" y="5132054"/>
              <a:ext cx="27720" cy="267840"/>
            </p14:xfrm>
          </p:contentPart>
        </mc:Choice>
        <mc:Fallback xmlns="">
          <p:pic>
            <p:nvPicPr>
              <p:cNvPr id="50" name="Entrada de lápiz 49">
                <a:extLst>
                  <a:ext uri="{FF2B5EF4-FFF2-40B4-BE49-F238E27FC236}">
                    <a16:creationId xmlns:a16="http://schemas.microsoft.com/office/drawing/2014/main" id="{12CC783D-60CC-4C97-B044-F2A782E51694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0909080" y="5123414"/>
                <a:ext cx="45360" cy="285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084" name="Grupo 3083">
            <a:extLst>
              <a:ext uri="{FF2B5EF4-FFF2-40B4-BE49-F238E27FC236}">
                <a16:creationId xmlns:a16="http://schemas.microsoft.com/office/drawing/2014/main" id="{F3E2F368-6A80-42DA-BEC4-7F438D71C912}"/>
              </a:ext>
            </a:extLst>
          </p:cNvPr>
          <p:cNvGrpSpPr/>
          <p:nvPr/>
        </p:nvGrpSpPr>
        <p:grpSpPr>
          <a:xfrm>
            <a:off x="10230840" y="5462534"/>
            <a:ext cx="1044720" cy="1316160"/>
            <a:chOff x="10230840" y="5462534"/>
            <a:chExt cx="1044720" cy="131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8" name="Entrada de lápiz 57">
                  <a:extLst>
                    <a:ext uri="{FF2B5EF4-FFF2-40B4-BE49-F238E27FC236}">
                      <a16:creationId xmlns:a16="http://schemas.microsoft.com/office/drawing/2014/main" id="{5D19A52E-C1C1-4460-8C07-1B8FDDB7982E}"/>
                    </a:ext>
                  </a:extLst>
                </p14:cNvPr>
                <p14:cNvContentPartPr/>
                <p14:nvPr/>
              </p14:nvContentPartPr>
              <p14:xfrm>
                <a:off x="10916640" y="5464334"/>
                <a:ext cx="99720" cy="921960"/>
              </p14:xfrm>
            </p:contentPart>
          </mc:Choice>
          <mc:Fallback xmlns="">
            <p:pic>
              <p:nvPicPr>
                <p:cNvPr id="58" name="Entrada de lápiz 57">
                  <a:extLst>
                    <a:ext uri="{FF2B5EF4-FFF2-40B4-BE49-F238E27FC236}">
                      <a16:creationId xmlns:a16="http://schemas.microsoft.com/office/drawing/2014/main" id="{5D19A52E-C1C1-4460-8C07-1B8FDDB7982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907640" y="5455334"/>
                  <a:ext cx="117360" cy="9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9" name="Entrada de lápiz 58">
                  <a:extLst>
                    <a:ext uri="{FF2B5EF4-FFF2-40B4-BE49-F238E27FC236}">
                      <a16:creationId xmlns:a16="http://schemas.microsoft.com/office/drawing/2014/main" id="{4D6DB21A-D1EF-4B3C-BC23-DBC866DCDF51}"/>
                    </a:ext>
                  </a:extLst>
                </p14:cNvPr>
                <p14:cNvContentPartPr/>
                <p14:nvPr/>
              </p14:nvContentPartPr>
              <p14:xfrm>
                <a:off x="10873800" y="5462534"/>
                <a:ext cx="160200" cy="892800"/>
              </p14:xfrm>
            </p:contentPart>
          </mc:Choice>
          <mc:Fallback xmlns="">
            <p:pic>
              <p:nvPicPr>
                <p:cNvPr id="59" name="Entrada de lápiz 58">
                  <a:extLst>
                    <a:ext uri="{FF2B5EF4-FFF2-40B4-BE49-F238E27FC236}">
                      <a16:creationId xmlns:a16="http://schemas.microsoft.com/office/drawing/2014/main" id="{4D6DB21A-D1EF-4B3C-BC23-DBC866DCDF5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864800" y="5453534"/>
                  <a:ext cx="177840" cy="9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61" name="Entrada de lápiz 60">
                  <a:extLst>
                    <a:ext uri="{FF2B5EF4-FFF2-40B4-BE49-F238E27FC236}">
                      <a16:creationId xmlns:a16="http://schemas.microsoft.com/office/drawing/2014/main" id="{E6EF7EFD-F817-43B5-A79B-2ADEE4E10F85}"/>
                    </a:ext>
                  </a:extLst>
                </p14:cNvPr>
                <p14:cNvContentPartPr/>
                <p14:nvPr/>
              </p14:nvContentPartPr>
              <p14:xfrm>
                <a:off x="10379520" y="6442094"/>
                <a:ext cx="131040" cy="314640"/>
              </p14:xfrm>
            </p:contentPart>
          </mc:Choice>
          <mc:Fallback xmlns="">
            <p:pic>
              <p:nvPicPr>
                <p:cNvPr id="61" name="Entrada de lápiz 60">
                  <a:extLst>
                    <a:ext uri="{FF2B5EF4-FFF2-40B4-BE49-F238E27FC236}">
                      <a16:creationId xmlns:a16="http://schemas.microsoft.com/office/drawing/2014/main" id="{E6EF7EFD-F817-43B5-A79B-2ADEE4E10F8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370520" y="6433454"/>
                  <a:ext cx="14868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62" name="Entrada de lápiz 61">
                  <a:extLst>
                    <a:ext uri="{FF2B5EF4-FFF2-40B4-BE49-F238E27FC236}">
                      <a16:creationId xmlns:a16="http://schemas.microsoft.com/office/drawing/2014/main" id="{5FD68B44-D2A7-43B9-B00B-729A5E8ED271}"/>
                    </a:ext>
                  </a:extLst>
                </p14:cNvPr>
                <p14:cNvContentPartPr/>
                <p14:nvPr/>
              </p14:nvContentPartPr>
              <p14:xfrm>
                <a:off x="10230840" y="6324014"/>
                <a:ext cx="160560" cy="141480"/>
              </p14:xfrm>
            </p:contentPart>
          </mc:Choice>
          <mc:Fallback xmlns="">
            <p:pic>
              <p:nvPicPr>
                <p:cNvPr id="62" name="Entrada de lápiz 61">
                  <a:extLst>
                    <a:ext uri="{FF2B5EF4-FFF2-40B4-BE49-F238E27FC236}">
                      <a16:creationId xmlns:a16="http://schemas.microsoft.com/office/drawing/2014/main" id="{5FD68B44-D2A7-43B9-B00B-729A5E8ED27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221840" y="6315014"/>
                  <a:ext cx="1782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63" name="Entrada de lápiz 62">
                  <a:extLst>
                    <a:ext uri="{FF2B5EF4-FFF2-40B4-BE49-F238E27FC236}">
                      <a16:creationId xmlns:a16="http://schemas.microsoft.com/office/drawing/2014/main" id="{68F807F0-AD4B-48C6-AF4A-AE7B53E91126}"/>
                    </a:ext>
                  </a:extLst>
                </p14:cNvPr>
                <p14:cNvContentPartPr/>
                <p14:nvPr/>
              </p14:nvContentPartPr>
              <p14:xfrm>
                <a:off x="10591560" y="6551174"/>
                <a:ext cx="75960" cy="32760"/>
              </p14:xfrm>
            </p:contentPart>
          </mc:Choice>
          <mc:Fallback xmlns="">
            <p:pic>
              <p:nvPicPr>
                <p:cNvPr id="63" name="Entrada de lápiz 62">
                  <a:extLst>
                    <a:ext uri="{FF2B5EF4-FFF2-40B4-BE49-F238E27FC236}">
                      <a16:creationId xmlns:a16="http://schemas.microsoft.com/office/drawing/2014/main" id="{68F807F0-AD4B-48C6-AF4A-AE7B53E9112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582920" y="6542174"/>
                  <a:ext cx="936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72" name="Entrada de lápiz 3071">
                  <a:extLst>
                    <a:ext uri="{FF2B5EF4-FFF2-40B4-BE49-F238E27FC236}">
                      <a16:creationId xmlns:a16="http://schemas.microsoft.com/office/drawing/2014/main" id="{5F8DD29F-136F-43B1-8FEF-391005F7F55F}"/>
                    </a:ext>
                  </a:extLst>
                </p14:cNvPr>
                <p14:cNvContentPartPr/>
                <p14:nvPr/>
              </p14:nvContentPartPr>
              <p14:xfrm>
                <a:off x="10615320" y="6617414"/>
                <a:ext cx="83880" cy="30960"/>
              </p14:xfrm>
            </p:contentPart>
          </mc:Choice>
          <mc:Fallback xmlns="">
            <p:pic>
              <p:nvPicPr>
                <p:cNvPr id="3072" name="Entrada de lápiz 3071">
                  <a:extLst>
                    <a:ext uri="{FF2B5EF4-FFF2-40B4-BE49-F238E27FC236}">
                      <a16:creationId xmlns:a16="http://schemas.microsoft.com/office/drawing/2014/main" id="{5F8DD29F-136F-43B1-8FEF-391005F7F55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606680" y="6608774"/>
                  <a:ext cx="1015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73" name="Entrada de lápiz 3072">
                  <a:extLst>
                    <a:ext uri="{FF2B5EF4-FFF2-40B4-BE49-F238E27FC236}">
                      <a16:creationId xmlns:a16="http://schemas.microsoft.com/office/drawing/2014/main" id="{E2C9D97D-A796-479C-ACBD-9F1201736A78}"/>
                    </a:ext>
                  </a:extLst>
                </p14:cNvPr>
                <p14:cNvContentPartPr/>
                <p14:nvPr/>
              </p14:nvContentPartPr>
              <p14:xfrm>
                <a:off x="10735560" y="6486374"/>
                <a:ext cx="284760" cy="233640"/>
              </p14:xfrm>
            </p:contentPart>
          </mc:Choice>
          <mc:Fallback xmlns="">
            <p:pic>
              <p:nvPicPr>
                <p:cNvPr id="3073" name="Entrada de lápiz 3072">
                  <a:extLst>
                    <a:ext uri="{FF2B5EF4-FFF2-40B4-BE49-F238E27FC236}">
                      <a16:creationId xmlns:a16="http://schemas.microsoft.com/office/drawing/2014/main" id="{E2C9D97D-A796-479C-ACBD-9F1201736A7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726920" y="6477374"/>
                  <a:ext cx="3024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074" name="Entrada de lápiz 3073">
                  <a:extLst>
                    <a:ext uri="{FF2B5EF4-FFF2-40B4-BE49-F238E27FC236}">
                      <a16:creationId xmlns:a16="http://schemas.microsoft.com/office/drawing/2014/main" id="{625568DE-68FE-4FCB-B7D0-D5FFFBA67F47}"/>
                    </a:ext>
                  </a:extLst>
                </p14:cNvPr>
                <p14:cNvContentPartPr/>
                <p14:nvPr/>
              </p14:nvContentPartPr>
              <p14:xfrm>
                <a:off x="11035800" y="6508334"/>
                <a:ext cx="239760" cy="270360"/>
              </p14:xfrm>
            </p:contentPart>
          </mc:Choice>
          <mc:Fallback xmlns="">
            <p:pic>
              <p:nvPicPr>
                <p:cNvPr id="3074" name="Entrada de lápiz 3073">
                  <a:extLst>
                    <a:ext uri="{FF2B5EF4-FFF2-40B4-BE49-F238E27FC236}">
                      <a16:creationId xmlns:a16="http://schemas.microsoft.com/office/drawing/2014/main" id="{625568DE-68FE-4FCB-B7D0-D5FFFBA67F4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1026800" y="6499694"/>
                  <a:ext cx="25740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075" name="Entrada de lápiz 3074">
                  <a:extLst>
                    <a:ext uri="{FF2B5EF4-FFF2-40B4-BE49-F238E27FC236}">
                      <a16:creationId xmlns:a16="http://schemas.microsoft.com/office/drawing/2014/main" id="{C2484D38-86CF-44E2-8808-0166323991E0}"/>
                    </a:ext>
                  </a:extLst>
                </p14:cNvPr>
                <p14:cNvContentPartPr/>
                <p14:nvPr/>
              </p14:nvContentPartPr>
              <p14:xfrm>
                <a:off x="10987920" y="6396014"/>
                <a:ext cx="131760" cy="123480"/>
              </p14:xfrm>
            </p:contentPart>
          </mc:Choice>
          <mc:Fallback xmlns="">
            <p:pic>
              <p:nvPicPr>
                <p:cNvPr id="3075" name="Entrada de lápiz 3074">
                  <a:extLst>
                    <a:ext uri="{FF2B5EF4-FFF2-40B4-BE49-F238E27FC236}">
                      <a16:creationId xmlns:a16="http://schemas.microsoft.com/office/drawing/2014/main" id="{C2484D38-86CF-44E2-8808-0166323991E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979280" y="6387014"/>
                  <a:ext cx="1494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077" name="Entrada de lápiz 3076">
                  <a:extLst>
                    <a:ext uri="{FF2B5EF4-FFF2-40B4-BE49-F238E27FC236}">
                      <a16:creationId xmlns:a16="http://schemas.microsoft.com/office/drawing/2014/main" id="{8AE46445-9553-4432-AC93-46D828302DE3}"/>
                    </a:ext>
                  </a:extLst>
                </p14:cNvPr>
                <p14:cNvContentPartPr/>
                <p14:nvPr/>
              </p14:nvContentPartPr>
              <p14:xfrm>
                <a:off x="10875240" y="5878694"/>
                <a:ext cx="162360" cy="507240"/>
              </p14:xfrm>
            </p:contentPart>
          </mc:Choice>
          <mc:Fallback xmlns="">
            <p:pic>
              <p:nvPicPr>
                <p:cNvPr id="3077" name="Entrada de lápiz 3076">
                  <a:extLst>
                    <a:ext uri="{FF2B5EF4-FFF2-40B4-BE49-F238E27FC236}">
                      <a16:creationId xmlns:a16="http://schemas.microsoft.com/office/drawing/2014/main" id="{8AE46445-9553-4432-AC93-46D828302DE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866240" y="5870054"/>
                  <a:ext cx="180000" cy="52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078" name="Entrada de lápiz 3077">
                  <a:extLst>
                    <a:ext uri="{FF2B5EF4-FFF2-40B4-BE49-F238E27FC236}">
                      <a16:creationId xmlns:a16="http://schemas.microsoft.com/office/drawing/2014/main" id="{7DE14E0C-9F62-44B6-BAB8-2AE64C7907FC}"/>
                    </a:ext>
                  </a:extLst>
                </p14:cNvPr>
                <p14:cNvContentPartPr/>
                <p14:nvPr/>
              </p14:nvContentPartPr>
              <p14:xfrm>
                <a:off x="10896480" y="5518334"/>
                <a:ext cx="44280" cy="730080"/>
              </p14:xfrm>
            </p:contentPart>
          </mc:Choice>
          <mc:Fallback xmlns="">
            <p:pic>
              <p:nvPicPr>
                <p:cNvPr id="3078" name="Entrada de lápiz 3077">
                  <a:extLst>
                    <a:ext uri="{FF2B5EF4-FFF2-40B4-BE49-F238E27FC236}">
                      <a16:creationId xmlns:a16="http://schemas.microsoft.com/office/drawing/2014/main" id="{7DE14E0C-9F62-44B6-BAB8-2AE64C7907F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887840" y="5509334"/>
                  <a:ext cx="61920" cy="74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88" name="Grupo 3087">
            <a:extLst>
              <a:ext uri="{FF2B5EF4-FFF2-40B4-BE49-F238E27FC236}">
                <a16:creationId xmlns:a16="http://schemas.microsoft.com/office/drawing/2014/main" id="{86FF6829-47A4-4EBE-B188-A1A385C55263}"/>
              </a:ext>
            </a:extLst>
          </p:cNvPr>
          <p:cNvGrpSpPr/>
          <p:nvPr/>
        </p:nvGrpSpPr>
        <p:grpSpPr>
          <a:xfrm>
            <a:off x="7282800" y="2032814"/>
            <a:ext cx="196200" cy="225720"/>
            <a:chOff x="7282800" y="2032814"/>
            <a:chExt cx="196200" cy="22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085" name="Entrada de lápiz 3084">
                  <a:extLst>
                    <a:ext uri="{FF2B5EF4-FFF2-40B4-BE49-F238E27FC236}">
                      <a16:creationId xmlns:a16="http://schemas.microsoft.com/office/drawing/2014/main" id="{605E28FD-C5D8-4976-98A4-FEDB644AF48E}"/>
                    </a:ext>
                  </a:extLst>
                </p14:cNvPr>
                <p14:cNvContentPartPr/>
                <p14:nvPr/>
              </p14:nvContentPartPr>
              <p14:xfrm>
                <a:off x="7390080" y="2032814"/>
                <a:ext cx="33120" cy="225720"/>
              </p14:xfrm>
            </p:contentPart>
          </mc:Choice>
          <mc:Fallback xmlns="">
            <p:pic>
              <p:nvPicPr>
                <p:cNvPr id="3085" name="Entrada de lápiz 3084">
                  <a:extLst>
                    <a:ext uri="{FF2B5EF4-FFF2-40B4-BE49-F238E27FC236}">
                      <a16:creationId xmlns:a16="http://schemas.microsoft.com/office/drawing/2014/main" id="{605E28FD-C5D8-4976-98A4-FEDB644AF48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381080" y="2023814"/>
                  <a:ext cx="5076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086" name="Entrada de lápiz 3085">
                  <a:extLst>
                    <a:ext uri="{FF2B5EF4-FFF2-40B4-BE49-F238E27FC236}">
                      <a16:creationId xmlns:a16="http://schemas.microsoft.com/office/drawing/2014/main" id="{6310773F-44E6-4429-98E4-604A05F431A7}"/>
                    </a:ext>
                  </a:extLst>
                </p14:cNvPr>
                <p14:cNvContentPartPr/>
                <p14:nvPr/>
              </p14:nvContentPartPr>
              <p14:xfrm>
                <a:off x="7314120" y="2106974"/>
                <a:ext cx="106560" cy="44640"/>
              </p14:xfrm>
            </p:contentPart>
          </mc:Choice>
          <mc:Fallback xmlns="">
            <p:pic>
              <p:nvPicPr>
                <p:cNvPr id="3086" name="Entrada de lápiz 3085">
                  <a:extLst>
                    <a:ext uri="{FF2B5EF4-FFF2-40B4-BE49-F238E27FC236}">
                      <a16:creationId xmlns:a16="http://schemas.microsoft.com/office/drawing/2014/main" id="{6310773F-44E6-4429-98E4-604A05F431A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305120" y="2097974"/>
                  <a:ext cx="1242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087" name="Entrada de lápiz 3086">
                  <a:extLst>
                    <a:ext uri="{FF2B5EF4-FFF2-40B4-BE49-F238E27FC236}">
                      <a16:creationId xmlns:a16="http://schemas.microsoft.com/office/drawing/2014/main" id="{5D65F93E-5D7D-4FB2-8682-E5EBFAC3EEFD}"/>
                    </a:ext>
                  </a:extLst>
                </p14:cNvPr>
                <p14:cNvContentPartPr/>
                <p14:nvPr/>
              </p14:nvContentPartPr>
              <p14:xfrm>
                <a:off x="7282800" y="2074214"/>
                <a:ext cx="196200" cy="163080"/>
              </p14:xfrm>
            </p:contentPart>
          </mc:Choice>
          <mc:Fallback xmlns="">
            <p:pic>
              <p:nvPicPr>
                <p:cNvPr id="3087" name="Entrada de lápiz 3086">
                  <a:extLst>
                    <a:ext uri="{FF2B5EF4-FFF2-40B4-BE49-F238E27FC236}">
                      <a16:creationId xmlns:a16="http://schemas.microsoft.com/office/drawing/2014/main" id="{5D65F93E-5D7D-4FB2-8682-E5EBFAC3EEF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273800" y="2065214"/>
                  <a:ext cx="213840" cy="180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00342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7A57295-2710-4920-B99A-4D1FA03A6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8067929-4D33-4306-9E2F-67C49CDDB5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400" y="465745"/>
            <a:ext cx="11125200" cy="56394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D83320E-92CB-4454-BF84-112A1F908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939" y="1498826"/>
            <a:ext cx="3494362" cy="1476375"/>
          </a:xfrm>
        </p:spPr>
        <p:txBody>
          <a:bodyPr>
            <a:normAutofit/>
          </a:bodyPr>
          <a:lstStyle/>
          <a:p>
            <a:pPr algn="ctr"/>
            <a:r>
              <a:rPr lang="es-CL" dirty="0">
                <a:latin typeface="Modern Love" panose="04090805081005020601" pitchFamily="82" charset="0"/>
                <a:ea typeface="Calibri" panose="020F0502020204030204" pitchFamily="34" charset="0"/>
              </a:rPr>
              <a:t>F</a:t>
            </a:r>
            <a:r>
              <a:rPr lang="es-CL" dirty="0">
                <a:effectLst/>
                <a:latin typeface="Modern Love" panose="04090805081005020601" pitchFamily="82" charset="0"/>
                <a:ea typeface="Calibri" panose="020F0502020204030204" pitchFamily="34" charset="0"/>
              </a:rPr>
              <a:t>uerza de roce</a:t>
            </a:r>
            <a:endParaRPr lang="es-CL" dirty="0">
              <a:latin typeface="Modern Love" panose="04090805081005020601" pitchFamily="8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CB5D0D-05A8-4280-9783-9EFE2B90A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2" y="894027"/>
            <a:ext cx="6377768" cy="4782873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spcAft>
                <a:spcPts val="800"/>
              </a:spcAft>
              <a:buNone/>
            </a:pPr>
            <a:r>
              <a:rPr lang="es-CL" sz="3200" dirty="0">
                <a:effectLst/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Cada vez que deseamos deslizar un cuerpo sobre una superficie, se opone una fuerza que se denomina fuerza de roce, de fricción o de rozamiento. La fuerza de roce depende directamente</a:t>
            </a:r>
            <a:r>
              <a:rPr lang="es-CL" sz="3200" dirty="0"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L" sz="3200" dirty="0">
                <a:effectLst/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la masa del cuerpo que se desea</a:t>
            </a:r>
            <a:r>
              <a:rPr lang="es-CL" sz="3200" dirty="0"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L" sz="3200" dirty="0">
                <a:effectLst/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deslizar y del</a:t>
            </a:r>
            <a:r>
              <a:rPr lang="es-CL" sz="3200" dirty="0"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L" sz="3200" dirty="0">
                <a:effectLst/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tipo de superficies que se encuentren</a:t>
            </a:r>
            <a:r>
              <a:rPr lang="es-CL" sz="3200" dirty="0"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L" sz="3200" dirty="0">
                <a:effectLst/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contacto. Por esta razón, es más difícil</a:t>
            </a:r>
            <a:r>
              <a:rPr lang="es-CL" sz="3200" dirty="0"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L" sz="3200" dirty="0">
                <a:effectLst/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deslizar un objeto sobre una superficie</a:t>
            </a:r>
            <a:r>
              <a:rPr lang="es-CL" sz="3200" dirty="0"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L" sz="3200" dirty="0">
                <a:effectLst/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rugosa, que por una lisa.</a:t>
            </a:r>
          </a:p>
          <a:p>
            <a:pPr marL="0" indent="0">
              <a:buNone/>
            </a:pPr>
            <a:endParaRPr lang="es-CL" sz="2400" dirty="0"/>
          </a:p>
        </p:txBody>
      </p:sp>
      <p:pic>
        <p:nvPicPr>
          <p:cNvPr id="4098" name="Picture 2" descr="OA (OA 13) Identificar, por medio de la investigación experimental,  diferentes tipos de fuerzas y sus efectos, en situaciones c">
            <a:extLst>
              <a:ext uri="{FF2B5EF4-FFF2-40B4-BE49-F238E27FC236}">
                <a16:creationId xmlns:a16="http://schemas.microsoft.com/office/drawing/2014/main" id="{F8377DDD-7822-4B26-9138-A74CB1632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37" y="3429000"/>
            <a:ext cx="4034687" cy="193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379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75FF6BD4-31B1-410F-97F3-EED1DE8AA3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6143" y="531813"/>
                <a:ext cx="5076370" cy="5794374"/>
              </a:xfrm>
              <a:solidFill>
                <a:schemeClr val="bg2">
                  <a:lumMod val="90000"/>
                </a:schemeClr>
              </a:solidFill>
            </p:spPr>
            <p:txBody>
              <a:bodyPr/>
              <a:lstStyle/>
              <a:p>
                <a:pPr marL="0" indent="0">
                  <a:buNone/>
                </a:pPr>
                <a:r>
                  <a:rPr lang="es-CL" sz="4000" dirty="0">
                    <a:latin typeface="Modern Love" panose="04090805081005020601" pitchFamily="82" charset="0"/>
                  </a:rPr>
                  <a:t>Fuerza de roce estático máxima:</a:t>
                </a:r>
              </a:p>
              <a:p>
                <a:pPr marL="0" indent="0">
                  <a:buNone/>
                </a:pPr>
                <a:endParaRPr lang="es-CL" dirty="0">
                  <a:latin typeface="Modern Love" panose="04090805081005020601" pitchFamily="82" charset="0"/>
                </a:endParaRPr>
              </a:p>
              <a:p>
                <a:pPr marL="0" indent="0">
                  <a:buNone/>
                </a:pPr>
                <a:r>
                  <a:rPr lang="es-CL" dirty="0">
                    <a:latin typeface="Abadi Extra Light" panose="020B0204020104020204" pitchFamily="34" charset="0"/>
                  </a:rPr>
                  <a:t>En el instante en que el cuerpo de va a comenzar a deslizar, </a:t>
                </a:r>
                <a:r>
                  <a:rPr lang="es-MX" dirty="0">
                    <a:latin typeface="Abadi Extra Light" panose="020B0204020104020204" pitchFamily="34" charset="0"/>
                  </a:rPr>
                  <a:t>se alcanza la máxima fuerza de roce, cuya magnitud se representa por:</a:t>
                </a:r>
              </a:p>
              <a:p>
                <a:pPr marL="0" indent="0">
                  <a:buNone/>
                </a:pPr>
                <a:endParaRPr lang="es-MX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sz="4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s-CL" sz="4000" b="0" i="1" smtClean="0">
                              <a:latin typeface="Cambria Math" panose="02040503050406030204" pitchFamily="18" charset="0"/>
                            </a:rPr>
                            <m:t>𝑅𝑒</m:t>
                          </m:r>
                        </m:sub>
                      </m:sSub>
                      <m:r>
                        <a:rPr lang="es-CL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CL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s-CL" sz="4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s-CL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s-CL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s-MX" sz="4000" dirty="0"/>
              </a:p>
              <a:p>
                <a:pPr marL="0" indent="0">
                  <a:buNone/>
                </a:pPr>
                <a:endParaRPr lang="es-CL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75FF6BD4-31B1-410F-97F3-EED1DE8AA3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6143" y="531813"/>
                <a:ext cx="5076370" cy="5794374"/>
              </a:xfrm>
              <a:blipFill>
                <a:blip r:embed="rId3"/>
                <a:stretch>
                  <a:fillRect l="-4202" t="-2629" r="-360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7BCA8E1B-5638-434F-94C9-D7BA4D8CCFA4}"/>
                  </a:ext>
                </a:extLst>
              </p:cNvPr>
              <p:cNvSpPr txBox="1"/>
              <p:nvPr/>
            </p:nvSpPr>
            <p:spPr>
              <a:xfrm>
                <a:off x="6096000" y="509210"/>
                <a:ext cx="5569857" cy="5816977"/>
              </a:xfrm>
              <a:prstGeom prst="rect">
                <a:avLst/>
              </a:prstGeom>
              <a:solidFill>
                <a:srgbClr val="FBE5D6"/>
              </a:solidFill>
            </p:spPr>
            <p:txBody>
              <a:bodyPr wrap="square">
                <a:spAutoFit/>
              </a:bodyPr>
              <a:lstStyle/>
              <a:p>
                <a:r>
                  <a:rPr lang="es-MX" sz="4000" dirty="0">
                    <a:latin typeface="Modern Love" panose="04090805081005020601" pitchFamily="82" charset="0"/>
                  </a:rPr>
                  <a:t>Fuerza de roce cinético:</a:t>
                </a:r>
              </a:p>
              <a:p>
                <a:endParaRPr lang="es-MX" sz="2800" dirty="0">
                  <a:latin typeface="Modern Love" panose="04090805081005020601" pitchFamily="82" charset="0"/>
                </a:endParaRPr>
              </a:p>
              <a:p>
                <a:r>
                  <a:rPr lang="es-MX" sz="2800" dirty="0">
                    <a:latin typeface="Abadi Extra Light" panose="020B0204020104020204" pitchFamily="34" charset="0"/>
                  </a:rPr>
                  <a:t>Si el cuerpo se pone en movimiento, cuesta menos hacer que se siga desplazando. Dado que el cuerpo se desliza sobre la superficie, se habla de fuerza de roce cinético, y su magnitud es:</a:t>
                </a:r>
              </a:p>
              <a:p>
                <a:endParaRPr lang="es-MX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sz="4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s-CL" sz="4000" b="0" i="1" smtClean="0">
                              <a:latin typeface="Cambria Math" panose="02040503050406030204" pitchFamily="18" charset="0"/>
                            </a:rPr>
                            <m:t>𝑅𝑐</m:t>
                          </m:r>
                        </m:sub>
                      </m:sSub>
                      <m:r>
                        <a:rPr lang="es-CL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CL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s-CL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s-CL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s-CL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s-MX" sz="4000" dirty="0"/>
              </a:p>
              <a:p>
                <a:endParaRPr lang="es-CL" sz="2800" dirty="0"/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7BCA8E1B-5638-434F-94C9-D7BA4D8CCF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09210"/>
                <a:ext cx="5569857" cy="5816977"/>
              </a:xfrm>
              <a:prstGeom prst="rect">
                <a:avLst/>
              </a:prstGeom>
              <a:blipFill>
                <a:blip r:embed="rId4"/>
                <a:stretch>
                  <a:fillRect l="-3829" t="-1887" r="-2626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CFC628C5-81B9-491A-BE39-B03CDAB9FEC4}"/>
                  </a:ext>
                </a:extLst>
              </p:cNvPr>
              <p:cNvSpPr txBox="1"/>
              <p:nvPr/>
            </p:nvSpPr>
            <p:spPr>
              <a:xfrm>
                <a:off x="4514850" y="5857943"/>
                <a:ext cx="2668814" cy="707886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rgbClr val="FBE5D6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s-CL" sz="4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s-CL" sz="4000" b="0" i="1" smtClean="0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s-CL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s-CL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s-CL" sz="4000" dirty="0"/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CFC628C5-81B9-491A-BE39-B03CDAB9FE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4850" y="5857943"/>
                <a:ext cx="2668814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FBE5D6"/>
                </a:solidFill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ángulo: esquinas diagonales cortadas 7">
            <a:hlinkClick r:id="rId6" action="ppaction://hlinksldjump"/>
            <a:extLst>
              <a:ext uri="{FF2B5EF4-FFF2-40B4-BE49-F238E27FC236}">
                <a16:creationId xmlns:a16="http://schemas.microsoft.com/office/drawing/2014/main" id="{FF2BC484-9DAC-4AF0-A0F0-EA6BC78861A9}"/>
              </a:ext>
            </a:extLst>
          </p:cNvPr>
          <p:cNvSpPr/>
          <p:nvPr/>
        </p:nvSpPr>
        <p:spPr>
          <a:xfrm>
            <a:off x="9591220" y="5981973"/>
            <a:ext cx="2367331" cy="688427"/>
          </a:xfrm>
          <a:prstGeom prst="snip2Diag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>
                <a:latin typeface="Modern Love Grunge" panose="04070805081005020601" pitchFamily="82" charset="0"/>
              </a:rPr>
              <a:t>Manipulativo</a:t>
            </a:r>
          </a:p>
        </p:txBody>
      </p:sp>
    </p:spTree>
    <p:extLst>
      <p:ext uri="{BB962C8B-B14F-4D97-AF65-F5344CB8AC3E}">
        <p14:creationId xmlns:p14="http://schemas.microsoft.com/office/powerpoint/2010/main" val="972054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7">
            <a:extLst>
              <a:ext uri="{FF2B5EF4-FFF2-40B4-BE49-F238E27FC236}">
                <a16:creationId xmlns:a16="http://schemas.microsoft.com/office/drawing/2014/main" id="{98DDA986-B6EE-4642-AC60-0490373E6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80B62878-12EF-4E97-A284-47BAFC30D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6D79188D-1ED5-4705-B8C7-5D6FB7670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514" y="685800"/>
            <a:ext cx="10800972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BC95E8A-79FD-4237-9930-6D871DC84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054" y="692067"/>
            <a:ext cx="8959893" cy="888360"/>
          </a:xfrm>
        </p:spPr>
        <p:txBody>
          <a:bodyPr anchor="b">
            <a:normAutofit/>
          </a:bodyPr>
          <a:lstStyle/>
          <a:p>
            <a:pPr algn="ctr"/>
            <a:r>
              <a:rPr lang="es-CL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 Caps" panose="04070805081001020A01" pitchFamily="82" charset="0"/>
              </a:rPr>
              <a:t>Ejercicio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ABD93B-DEFC-49B4-A7EF-D20896D30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84" y="1580427"/>
            <a:ext cx="10930580" cy="391398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s-MX" sz="2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badi Extra Light" panose="020B0204020104020204" pitchFamily="34" charset="0"/>
              </a:rPr>
              <a:t>Una caja de 60 kg de masa se encuentra en reposo sobre un suelo horizontal que posee un coeficiente estático de rozamiento de 0,6 y cinético de 0,25. Calcular la fuerza mínima necesaria para comenzar a mover la caja. ¿Cuál sería la cantidad de fuerza necesaria para que la caja mantuviera ese movimiento?</a:t>
            </a:r>
          </a:p>
          <a:p>
            <a:endParaRPr lang="es-CL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 descr="Concept of static friction : physicsgifs">
            <a:extLst>
              <a:ext uri="{FF2B5EF4-FFF2-40B4-BE49-F238E27FC236}">
                <a16:creationId xmlns:a16="http://schemas.microsoft.com/office/drawing/2014/main" id="{5ACBB6FA-BAF9-4F3E-8F04-DB6C29FC6CB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631" y="2639506"/>
            <a:ext cx="4575098" cy="374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367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0F4554A-FCD4-485C-BC7B-5F7F5A564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0030" y="884738"/>
            <a:ext cx="4230342" cy="739294"/>
          </a:xfrm>
        </p:spPr>
        <p:txBody>
          <a:bodyPr anchor="ctr">
            <a:normAutofit/>
          </a:bodyPr>
          <a:lstStyle/>
          <a:p>
            <a:r>
              <a:rPr lang="es-CL" dirty="0">
                <a:latin typeface="Modern Love" panose="04090805081005020601" pitchFamily="82" charset="0"/>
              </a:rPr>
              <a:t>Fuerza elástica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AC5AC714-AA63-49D8-9D84-0AA2DBC0AC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93779" y="1935669"/>
                <a:ext cx="6529218" cy="4112790"/>
              </a:xfrm>
            </p:spPr>
            <p:txBody>
              <a:bodyPr anchor="t">
                <a:normAutofit/>
              </a:bodyPr>
              <a:lstStyle/>
              <a:p>
                <a:pPr marL="0" indent="0">
                  <a:lnSpc>
                    <a:spcPct val="100000"/>
                  </a:lnSpc>
                  <a:spcAft>
                    <a:spcPts val="800"/>
                  </a:spcAft>
                  <a:buNone/>
                </a:pPr>
                <a:r>
                  <a:rPr lang="es-CL" sz="2400" dirty="0">
                    <a:effectLst/>
                    <a:latin typeface="Abadi Extra Light" panose="020B0204020104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El físico inglés Robert Hooke</a:t>
                </a:r>
                <a:r>
                  <a:rPr lang="es-CL" sz="2400" dirty="0">
                    <a:latin typeface="Abadi Extra Light" panose="020B0204020104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CL" sz="2400" dirty="0">
                    <a:effectLst/>
                    <a:latin typeface="Abadi Extra Light" panose="020B0204020104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(1635-1703) publicó un</a:t>
                </a:r>
                <a:r>
                  <a:rPr lang="es-CL" sz="2400" dirty="0">
                    <a:latin typeface="Abadi Extra Light" panose="020B0204020104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CL" sz="2400" dirty="0">
                    <a:effectLst/>
                    <a:latin typeface="Abadi Extra Light" panose="020B0204020104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estudio en el que modeló</a:t>
                </a:r>
                <a:r>
                  <a:rPr lang="es-CL" sz="2400" dirty="0">
                    <a:latin typeface="Abadi Extra Light" panose="020B0204020104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CL" sz="2400" dirty="0">
                    <a:effectLst/>
                    <a:latin typeface="Abadi Extra Light" panose="020B0204020104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matemáticamente la fuerza</a:t>
                </a:r>
                <a:r>
                  <a:rPr lang="es-CL" sz="2400" dirty="0">
                    <a:latin typeface="Abadi Extra Light" panose="020B0204020104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CL" sz="2400" dirty="0">
                    <a:effectLst/>
                    <a:latin typeface="Abadi Extra Light" panose="020B0204020104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restauradora que oponen algunos resortes. Se establece que el alargamiento que</a:t>
                </a:r>
                <a:r>
                  <a:rPr lang="es-CL" sz="2400" dirty="0">
                    <a:latin typeface="Abadi Extra Light" panose="020B0204020104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CL" sz="2400" dirty="0">
                    <a:effectLst/>
                    <a:latin typeface="Abadi Extra Light" panose="020B0204020104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experimenta un material elástico es directamente proporcional a la fuerza aplicada sobre el mismo. </a:t>
                </a:r>
                <a:r>
                  <a:rPr lang="es-MX" sz="2400" dirty="0">
                    <a:effectLst/>
                    <a:latin typeface="Abadi Extra Light" panose="020B0204020104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La siguiente expresión es conocida como la ley de Hooke y es válida solo en el rango de elasticidad del material.</a:t>
                </a:r>
                <a:endParaRPr lang="es-CL" sz="2400" dirty="0">
                  <a:effectLst/>
                  <a:latin typeface="Abadi Extra Light" panose="020B0204020104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CL" sz="240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s-CL" sz="240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s-CL" sz="2400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s-CL" sz="2400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sub>
                          </m:sSub>
                        </m:e>
                      </m:acc>
                      <m:r>
                        <a:rPr lang="es-CL" sz="2400" b="0" i="1" smtClean="0"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s-CL" sz="2400" b="0" i="1" smtClean="0"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es-CL" sz="24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∙∆</m:t>
                      </m:r>
                      <m:r>
                        <a:rPr lang="es-CL" sz="24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es-CL" sz="2400" dirty="0">
                  <a:effectLst/>
                  <a:latin typeface="Abadi Extra Light" panose="020B0204020104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s-CL" sz="2400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AC5AC714-AA63-49D8-9D84-0AA2DBC0AC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93779" y="1935669"/>
                <a:ext cx="6529218" cy="4112790"/>
              </a:xfrm>
              <a:blipFill>
                <a:blip r:embed="rId2"/>
                <a:stretch>
                  <a:fillRect l="-1401" t="-1335" r="-2148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Fuerza elástica: en qué consiste, fórmulas y ejercicios">
            <a:extLst>
              <a:ext uri="{FF2B5EF4-FFF2-40B4-BE49-F238E27FC236}">
                <a16:creationId xmlns:a16="http://schemas.microsoft.com/office/drawing/2014/main" id="{83D902D8-C64F-491F-94F0-1E5AB21EB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439" y="1860115"/>
            <a:ext cx="3935339" cy="295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959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CB6E56F-ADFE-42F2-BC05-2A065DEE2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chemeClr val="tx1">
                    <a:lumMod val="85000"/>
                    <a:lumOff val="15000"/>
                  </a:schemeClr>
                </a:solidFill>
                <a:latin typeface="Modern Love" panose="04090805081005020601" pitchFamily="82" charset="0"/>
              </a:rPr>
              <a:t>Ejercicio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4E018C-2C76-4422-B356-3610206E6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185" y="1737360"/>
            <a:ext cx="10971630" cy="150015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MX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badi Extra Light" panose="020B0204020104020204" pitchFamily="34" charset="0"/>
              </a:rPr>
              <a:t>Sobre un resorte de constante elástica 50 N/m y de longitud 20 cm se ejerce una fuerza y el </a:t>
            </a:r>
            <a:r>
              <a:rPr lang="es-MX" dirty="0">
                <a:solidFill>
                  <a:schemeClr val="tx1">
                    <a:lumMod val="85000"/>
                    <a:lumOff val="15000"/>
                  </a:schemeClr>
                </a:solidFill>
                <a:latin typeface="Abadi Extra Light" panose="020B0204020104020204" pitchFamily="34" charset="0"/>
              </a:rPr>
              <a:t>resorte</a:t>
            </a:r>
            <a:r>
              <a:rPr lang="es-MX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badi Extra Light" panose="020B0204020104020204" pitchFamily="34" charset="0"/>
              </a:rPr>
              <a:t> se alarga hasta los 30 cm, ¿cuál es el valor de la fuerza aplicada?</a:t>
            </a:r>
            <a:endParaRPr lang="es-CL" dirty="0">
              <a:solidFill>
                <a:schemeClr val="tx1">
                  <a:lumMod val="85000"/>
                  <a:lumOff val="15000"/>
                </a:schemeClr>
              </a:solidFill>
              <a:latin typeface="Abadi Extra Light" panose="020B0204020104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390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B299CAB-C506-454B-90FC-406572829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D99311-F254-40F1-8AB5-EE3E7B9B6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17585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E793792-736C-442C-B306-7C1A0896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054" y="1070149"/>
            <a:ext cx="8959893" cy="1004836"/>
          </a:xfrm>
        </p:spPr>
        <p:txBody>
          <a:bodyPr anchor="ctr">
            <a:normAutofit/>
          </a:bodyPr>
          <a:lstStyle/>
          <a:p>
            <a:pPr algn="ctr"/>
            <a:r>
              <a:rPr lang="es-CL" sz="4000" dirty="0">
                <a:solidFill>
                  <a:srgbClr val="595959"/>
                </a:solidFill>
                <a:latin typeface="Modern Love" panose="04090805081005020601" pitchFamily="82" charset="0"/>
              </a:rPr>
              <a:t>Pregunta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89E3CB-00ED-4691-9F0F-F23EA3564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016" y="2444376"/>
            <a:ext cx="10824184" cy="3727824"/>
          </a:xfrm>
          <a:prstGeom prst="rect">
            <a:avLst/>
          </a:prstGeom>
          <a:solidFill>
            <a:schemeClr val="accent2">
              <a:lumMod val="20000"/>
              <a:lumOff val="8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8573D3-C152-49F2-8946-19551CB5E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7872" y="2813767"/>
            <a:ext cx="4561786" cy="305948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s-CL" dirty="0">
                <a:solidFill>
                  <a:schemeClr val="tx1">
                    <a:lumMod val="65000"/>
                    <a:lumOff val="35000"/>
                  </a:schemeClr>
                </a:solidFill>
                <a:latin typeface="Abadi Extra Light" panose="020B0204020104020204" pitchFamily="34" charset="0"/>
              </a:rPr>
              <a:t>¿Si el camarero hubiera querido que el vaso se detuviera al frente del cliente, qué debería haber hecho? ¿qué fuerza le habría ayudado a que esto pasara?</a:t>
            </a:r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4" name="Complemento 3" title="Web Video Player">
                <a:extLst>
                  <a:ext uri="{FF2B5EF4-FFF2-40B4-BE49-F238E27FC236}">
                    <a16:creationId xmlns:a16="http://schemas.microsoft.com/office/drawing/2014/main" id="{1B580C50-88FF-4DC0-B009-5FA9AD274FA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28375676"/>
                  </p:ext>
                </p:extLst>
              </p:nvPr>
            </p:nvGraphicFramePr>
            <p:xfrm>
              <a:off x="930254" y="2799442"/>
              <a:ext cx="5417309" cy="2988409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Complemento 3" title="Web Video Player">
                <a:extLst>
                  <a:ext uri="{FF2B5EF4-FFF2-40B4-BE49-F238E27FC236}">
                    <a16:creationId xmlns:a16="http://schemas.microsoft.com/office/drawing/2014/main" id="{1B580C50-88FF-4DC0-B009-5FA9AD274FA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30254" y="2799442"/>
                <a:ext cx="5417309" cy="298840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7328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B299CAB-C506-454B-90FC-406572829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D99311-F254-40F1-8AB5-EE3E7B9B6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17585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F740DDF-C2B3-40A6-B00D-0737C97C3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054" y="1070149"/>
            <a:ext cx="8959893" cy="1004836"/>
          </a:xfrm>
        </p:spPr>
        <p:txBody>
          <a:bodyPr anchor="ctr">
            <a:normAutofit/>
          </a:bodyPr>
          <a:lstStyle/>
          <a:p>
            <a:pPr algn="ctr"/>
            <a:r>
              <a:rPr lang="es-CL" sz="4000" dirty="0">
                <a:solidFill>
                  <a:srgbClr val="595959"/>
                </a:solidFill>
                <a:latin typeface="Modern Love" panose="04090805081005020601" pitchFamily="82" charset="0"/>
              </a:rPr>
              <a:t>Pregunta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89E3CB-00ED-4691-9F0F-F23EA3564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016" y="2444376"/>
            <a:ext cx="10824184" cy="3727824"/>
          </a:xfrm>
          <a:prstGeom prst="rect">
            <a:avLst/>
          </a:prstGeom>
          <a:solidFill>
            <a:schemeClr val="accent2">
              <a:lumMod val="20000"/>
              <a:lumOff val="8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7356A0-9243-46D4-8649-E6F50DA27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8175" y="2691375"/>
            <a:ext cx="4002385" cy="277634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s-CL" dirty="0">
                <a:solidFill>
                  <a:schemeClr val="tx1">
                    <a:lumMod val="65000"/>
                    <a:lumOff val="35000"/>
                  </a:schemeClr>
                </a:solidFill>
                <a:latin typeface="Abadi Extra Light" panose="020B0204020104020204" pitchFamily="34" charset="0"/>
              </a:rPr>
              <a:t>Describe las fuerzas que están siendo aplicadas sobre el vaso, desde del reposo, hasta el momento que se cae.</a:t>
            </a:r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7" name="Complemento 6" title="Web Video Player">
                <a:extLst>
                  <a:ext uri="{FF2B5EF4-FFF2-40B4-BE49-F238E27FC236}">
                    <a16:creationId xmlns:a16="http://schemas.microsoft.com/office/drawing/2014/main" id="{1051C6F3-3958-4BD1-A06A-8657551658C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56948180"/>
                  </p:ext>
                </p:extLst>
              </p:nvPr>
            </p:nvGraphicFramePr>
            <p:xfrm>
              <a:off x="5096719" y="2578254"/>
              <a:ext cx="6957060" cy="391668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7" name="Complemento 6" title="Web Video Player">
                <a:extLst>
                  <a:ext uri="{FF2B5EF4-FFF2-40B4-BE49-F238E27FC236}">
                    <a16:creationId xmlns:a16="http://schemas.microsoft.com/office/drawing/2014/main" id="{1051C6F3-3958-4BD1-A06A-8657551658C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96719" y="2578254"/>
                <a:ext cx="6957060" cy="391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02771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B299CAB-C506-454B-90FC-406572829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D99311-F254-40F1-8AB5-EE3E7B9B6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17585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BB89576-9173-4945-A175-4C14CA5A9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054" y="1070149"/>
            <a:ext cx="8959893" cy="1004836"/>
          </a:xfrm>
        </p:spPr>
        <p:txBody>
          <a:bodyPr anchor="ctr">
            <a:normAutofit/>
          </a:bodyPr>
          <a:lstStyle/>
          <a:p>
            <a:pPr algn="ctr"/>
            <a:r>
              <a:rPr lang="es-CL" sz="3200" dirty="0">
                <a:solidFill>
                  <a:srgbClr val="595959"/>
                </a:solidFill>
                <a:latin typeface="Modern Love" panose="04090805081005020601" pitchFamily="82" charset="0"/>
              </a:rPr>
              <a:t>Pregunta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89E3CB-00ED-4691-9F0F-F23EA3564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016" y="2444376"/>
            <a:ext cx="10824184" cy="3727824"/>
          </a:xfrm>
          <a:prstGeom prst="rect">
            <a:avLst/>
          </a:prstGeom>
          <a:solidFill>
            <a:schemeClr val="accent2">
              <a:lumMod val="20000"/>
              <a:lumOff val="8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8AEE54-6825-4917-8659-84EBC2A3F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2334" y="2677897"/>
            <a:ext cx="3986610" cy="2768139"/>
          </a:xfrm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s-C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badi Extra Light" panose="020B0204020104020204" pitchFamily="34" charset="0"/>
              </a:rPr>
              <a:t>¿El elástico se estiró lo mismo cada vez que la cacatúa lo tiro?</a:t>
            </a:r>
          </a:p>
          <a:p>
            <a:pPr marL="0" indent="0">
              <a:buNone/>
            </a:pPr>
            <a:endParaRPr lang="es-CL" sz="2400" dirty="0">
              <a:solidFill>
                <a:schemeClr val="tx1">
                  <a:lumMod val="65000"/>
                  <a:lumOff val="35000"/>
                </a:schemeClr>
              </a:solidFill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s-C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badi Extra Light" panose="020B0204020104020204" pitchFamily="34" charset="0"/>
              </a:rPr>
              <a:t>¿Qué sucedió luego de que la cacatúa dejara de tirar del juguete?</a:t>
            </a:r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5" name="Complemento 4" title="Web Video Player">
                <a:extLst>
                  <a:ext uri="{FF2B5EF4-FFF2-40B4-BE49-F238E27FC236}">
                    <a16:creationId xmlns:a16="http://schemas.microsoft.com/office/drawing/2014/main" id="{3A7D077C-3B7E-4743-8505-D5A70FBA3CE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74746669"/>
                  </p:ext>
                </p:extLst>
              </p:nvPr>
            </p:nvGraphicFramePr>
            <p:xfrm>
              <a:off x="682016" y="2459335"/>
              <a:ext cx="6437578" cy="366389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5" name="Complemento 4" title="Web Video Player">
                <a:extLst>
                  <a:ext uri="{FF2B5EF4-FFF2-40B4-BE49-F238E27FC236}">
                    <a16:creationId xmlns:a16="http://schemas.microsoft.com/office/drawing/2014/main" id="{3A7D077C-3B7E-4743-8505-D5A70FBA3CE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2016" y="2459335"/>
                <a:ext cx="6437578" cy="366389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3792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0FC4DFA-F8B4-4A91-BCC6-00B799016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50595"/>
            <a:ext cx="4323708" cy="495401"/>
          </a:xfrm>
        </p:spPr>
        <p:txBody>
          <a:bodyPr anchor="ctr">
            <a:noAutofit/>
          </a:bodyPr>
          <a:lstStyle/>
          <a:p>
            <a:r>
              <a:rPr lang="es-CL" sz="4800" dirty="0">
                <a:latin typeface="Modern Love" panose="04090805081005020601" pitchFamily="82" charset="0"/>
              </a:rPr>
              <a:t>Ejercicio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E0F6C2-DCA0-45D8-80E1-647412E9D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059" y="1706277"/>
            <a:ext cx="10658520" cy="280039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s-MX" sz="2400" b="0" i="0" dirty="0">
                <a:effectLst/>
                <a:latin typeface="Abadi Extra Light" panose="020B0204020104020204" pitchFamily="34" charset="0"/>
              </a:rPr>
              <a:t>Un resorte se alarga 30 cm cuando ejercemos sobre él una fuerza de 24 N. </a:t>
            </a:r>
          </a:p>
          <a:p>
            <a:pPr marL="0" indent="0">
              <a:buNone/>
            </a:pPr>
            <a:r>
              <a:rPr lang="es-MX" sz="2400" b="0" i="0" dirty="0">
                <a:effectLst/>
                <a:latin typeface="Abadi Extra Light" panose="020B0204020104020204" pitchFamily="34" charset="0"/>
              </a:rPr>
              <a:t>a)Calcula el valor de la constante elástica del </a:t>
            </a:r>
            <a:r>
              <a:rPr lang="es-MX" sz="2400" dirty="0">
                <a:latin typeface="Abadi Extra Light" panose="020B0204020104020204" pitchFamily="34" charset="0"/>
              </a:rPr>
              <a:t>resort</a:t>
            </a:r>
            <a:r>
              <a:rPr lang="es-MX" sz="2400" b="0" i="0" dirty="0">
                <a:effectLst/>
                <a:latin typeface="Abadi Extra Light" panose="020B0204020104020204" pitchFamily="34" charset="0"/>
              </a:rPr>
              <a:t>e.</a:t>
            </a:r>
          </a:p>
          <a:p>
            <a:pPr marL="0" indent="0">
              <a:buNone/>
            </a:pPr>
            <a:r>
              <a:rPr lang="es-MX" sz="2400" b="0" i="0" dirty="0">
                <a:effectLst/>
                <a:latin typeface="Abadi Extra Light" panose="020B0204020104020204" pitchFamily="34" charset="0"/>
              </a:rPr>
              <a:t>b)Calcula el alargamiento del </a:t>
            </a:r>
            <a:r>
              <a:rPr lang="es-MX" sz="2400" dirty="0">
                <a:latin typeface="Abadi Extra Light" panose="020B0204020104020204" pitchFamily="34" charset="0"/>
              </a:rPr>
              <a:t>resort</a:t>
            </a:r>
            <a:r>
              <a:rPr lang="es-MX" sz="2400" b="0" i="0" dirty="0">
                <a:effectLst/>
                <a:latin typeface="Abadi Extra Light" panose="020B0204020104020204" pitchFamily="34" charset="0"/>
              </a:rPr>
              <a:t>e al aplicar una fuerza de 60 N.</a:t>
            </a:r>
          </a:p>
          <a:p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615930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5EA2005-AA3F-4DD1-B092-C77D66D6F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CL" sz="6000" dirty="0">
                <a:latin typeface="Modern Love Caps" panose="04070805081001020A01" pitchFamily="82" charset="0"/>
              </a:rPr>
              <a:t>Objetivo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3F345B-1C00-439E-85D5-9BEDF6F5C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MX" sz="3600" b="0" i="0" dirty="0">
              <a:effectLst/>
              <a:latin typeface="Abadi Extra Light" panose="020B0204020104020204" pitchFamily="34" charset="0"/>
            </a:endParaRPr>
          </a:p>
          <a:p>
            <a:pPr marL="0" indent="0">
              <a:buNone/>
            </a:pPr>
            <a:r>
              <a:rPr lang="es-MX" sz="3600" b="0" i="0" dirty="0">
                <a:effectLst/>
                <a:latin typeface="Abadi Extra Light" panose="020B0204020104020204" pitchFamily="34" charset="0"/>
              </a:rPr>
              <a:t>OA 10: Explicar, por medio de investigaciones experimentales, los efectos que tiene una fuerza neta sobre un objeto, utilizando las leyes de Newton y el diagrama de cuerpo libre</a:t>
            </a:r>
            <a:endParaRPr lang="es-CL" sz="3600" dirty="0">
              <a:latin typeface="Abadi Extra 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4438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A98E4DB-352B-4E56-A3A9-F79BD4542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2108409" cy="382279"/>
          </a:xfrm>
        </p:spPr>
        <p:txBody>
          <a:bodyPr anchor="ctr">
            <a:normAutofit fontScale="90000"/>
          </a:bodyPr>
          <a:lstStyle/>
          <a:p>
            <a:r>
              <a:rPr lang="es-CL" sz="4000" dirty="0">
                <a:latin typeface="Modern Love" panose="04090805081005020601" pitchFamily="82" charset="0"/>
              </a:rPr>
              <a:t>Ejercicio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ABD74F-F5AB-4CD2-96D1-6A6CF5A5A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507" y="1536569"/>
            <a:ext cx="10547586" cy="157427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s-MX" sz="2000" b="0" i="0" dirty="0">
                <a:effectLst/>
                <a:latin typeface="Abadi Extra Light" panose="020B0204020104020204" pitchFamily="34" charset="0"/>
              </a:rPr>
              <a:t>Un </a:t>
            </a:r>
            <a:r>
              <a:rPr lang="es-MX" sz="2000" dirty="0">
                <a:latin typeface="Abadi Extra Light" panose="020B0204020104020204" pitchFamily="34" charset="0"/>
              </a:rPr>
              <a:t>resorte</a:t>
            </a:r>
            <a:r>
              <a:rPr lang="es-MX" sz="2000" b="0" i="0" dirty="0">
                <a:effectLst/>
                <a:latin typeface="Abadi Extra Light" panose="020B0204020104020204" pitchFamily="34" charset="0"/>
              </a:rPr>
              <a:t> cuya constante elástica vale 150 N/m tiene una longitud de 35 cm cuando no se aplica ninguna fuerza sobre él.</a:t>
            </a:r>
          </a:p>
          <a:p>
            <a:pPr marL="0" indent="0">
              <a:buNone/>
            </a:pPr>
            <a:r>
              <a:rPr lang="es-MX" sz="2000" b="0" i="0" dirty="0">
                <a:effectLst/>
                <a:latin typeface="Abadi Extra Light" panose="020B0204020104020204" pitchFamily="34" charset="0"/>
              </a:rPr>
              <a:t>a)Calcula la fuerza que debe ejercerse sobre el muelle para que su longitud sea de 45 cm</a:t>
            </a:r>
          </a:p>
          <a:p>
            <a:pPr marL="0" indent="0">
              <a:buNone/>
            </a:pPr>
            <a:r>
              <a:rPr lang="es-MX" sz="2000" b="0" i="0" dirty="0">
                <a:effectLst/>
                <a:latin typeface="Abadi Extra Light" panose="020B0204020104020204" pitchFamily="34" charset="0"/>
              </a:rPr>
              <a:t>b)la longitud del resorte cuando se aplica una fuerza de 63 N</a:t>
            </a:r>
          </a:p>
          <a:p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29865866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CE2B425-0D79-4DE8-AE2E-99A5184C1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50596"/>
            <a:ext cx="2466628" cy="457694"/>
          </a:xfrm>
        </p:spPr>
        <p:txBody>
          <a:bodyPr anchor="ctr">
            <a:normAutofit fontScale="90000"/>
          </a:bodyPr>
          <a:lstStyle/>
          <a:p>
            <a:r>
              <a:rPr lang="es-CL" sz="4000" dirty="0">
                <a:latin typeface="Modern Love" panose="04090805081005020601" pitchFamily="82" charset="0"/>
              </a:rPr>
              <a:t>Ejercicio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D3B6AD12-3F48-445C-A228-C45D793E6C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5292" y="1640265"/>
                <a:ext cx="10539166" cy="980387"/>
              </a:xfrm>
            </p:spPr>
            <p:txBody>
              <a:bodyPr anchor="t"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s-CL" sz="2400" dirty="0">
                    <a:latin typeface="Abadi Extra Light" panose="020B0204020104020204" pitchFamily="34" charset="0"/>
                  </a:rPr>
                  <a:t>Calcule la fuerza peso ejercida sobre una persona de 70 Kg que está en la superficie de la tierra, y compare con el peso que tendría esta misma persona si tuviera que ir a la Luna. Considere que la gravedad de la luna es de 1,6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CL" sz="2400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s-CL" sz="2400" b="0" i="0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s-CL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s-CL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CL" sz="2400" dirty="0">
                    <a:latin typeface="Abadi Extra Light" panose="020B0204020104020204" pitchFamily="34" charset="0"/>
                  </a:rPr>
                  <a:t>)</a:t>
                </a:r>
              </a:p>
              <a:p>
                <a:pPr marL="0" indent="0">
                  <a:buNone/>
                </a:pPr>
                <a:endParaRPr lang="es-CL" sz="24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D3B6AD12-3F48-445C-A228-C45D793E6C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5292" y="1640265"/>
                <a:ext cx="10539166" cy="980387"/>
              </a:xfrm>
              <a:blipFill>
                <a:blip r:embed="rId2"/>
                <a:stretch>
                  <a:fillRect l="-926" t="-12422" b="-1304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4">
            <a:extLst>
              <a:ext uri="{FF2B5EF4-FFF2-40B4-BE49-F238E27FC236}">
                <a16:creationId xmlns:a16="http://schemas.microsoft.com/office/drawing/2014/main" id="{F6D2323A-7CC1-46B3-9286-1B7CED03DFF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827" y="4235588"/>
            <a:ext cx="2836725" cy="212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ombres En La Luna En Un Apolo 11.wmv GIF | Gfycat">
            <a:extLst>
              <a:ext uri="{FF2B5EF4-FFF2-40B4-BE49-F238E27FC236}">
                <a16:creationId xmlns:a16="http://schemas.microsoft.com/office/drawing/2014/main" id="{75EA7C10-7BC1-49CC-8039-608814D168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075" y="2731854"/>
            <a:ext cx="2656789" cy="199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6103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CE2B425-0D79-4DE8-AE2E-99A5184C1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50596"/>
            <a:ext cx="2466628" cy="457694"/>
          </a:xfrm>
        </p:spPr>
        <p:txBody>
          <a:bodyPr anchor="ctr">
            <a:normAutofit fontScale="90000"/>
          </a:bodyPr>
          <a:lstStyle/>
          <a:p>
            <a:r>
              <a:rPr lang="es-CL" sz="4000" dirty="0">
                <a:latin typeface="Modern Love" panose="04090805081005020601" pitchFamily="82" charset="0"/>
              </a:rPr>
              <a:t>Ejercicio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D3B6AD12-3F48-445C-A228-C45D793E6C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5292" y="1640265"/>
                <a:ext cx="10539166" cy="980387"/>
              </a:xfrm>
            </p:spPr>
            <p:txBody>
              <a:bodyPr anchor="t">
                <a:normAutofit/>
              </a:bodyPr>
              <a:lstStyle/>
              <a:p>
                <a:pPr marL="0" indent="0">
                  <a:buNone/>
                </a:pPr>
                <a:r>
                  <a:rPr lang="es-MX" sz="2400" dirty="0">
                    <a:latin typeface="Abadi Extra Light" panose="020B0204020104020204" pitchFamily="34" charset="0"/>
                  </a:rPr>
                  <a:t>Un cuerpo de 10kg se encuentra sometido a una fuerza externa horizontal de 68N. Determinar si el cuerpo se mueve o no sabiendo que en la superficie: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s-C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s-CL" sz="2400" i="1">
                        <a:latin typeface="Cambria Math" panose="02040503050406030204" pitchFamily="18" charset="0"/>
                      </a:rPr>
                      <m:t>:0,</m:t>
                    </m:r>
                    <m:r>
                      <a:rPr lang="es-CL" sz="2400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s-CL" sz="2400" b="0" i="0" dirty="0">
                    <a:latin typeface="+mj-lt"/>
                  </a:rPr>
                  <a:t> 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s-CL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s-CL" sz="2400" b="0" i="1" smtClean="0">
                        <a:latin typeface="Cambria Math" panose="02040503050406030204" pitchFamily="18" charset="0"/>
                      </a:rPr>
                      <m:t>:0,7</m:t>
                    </m:r>
                  </m:oMath>
                </a14:m>
                <a:r>
                  <a:rPr lang="es-MX" sz="2400" dirty="0">
                    <a:latin typeface="Abadi Extra Light" panose="020B0204020104020204" pitchFamily="34" charset="0"/>
                  </a:rPr>
                  <a:t> </a:t>
                </a:r>
                <a:endParaRPr lang="es-CL" sz="24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D3B6AD12-3F48-445C-A228-C45D793E6C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5292" y="1640265"/>
                <a:ext cx="10539166" cy="980387"/>
              </a:xfrm>
              <a:blipFill>
                <a:blip r:embed="rId2"/>
                <a:stretch>
                  <a:fillRect l="-926" t="-931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19692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4464D8-FD41-4EA2-9094-791BB1112F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DAC8FB-A162-44E3-A606-C855A03A5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1BDEC81-16A7-4451-B893-C15000083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9DF772F-A79B-48F9-8B22-3B11AB306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542" y="729175"/>
            <a:ext cx="7456962" cy="5399650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25176B0-AA4D-4624-9B80-091D448F1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966" y="900622"/>
            <a:ext cx="6611012" cy="1893524"/>
          </a:xfrm>
        </p:spPr>
        <p:txBody>
          <a:bodyPr anchor="b">
            <a:normAutofit/>
          </a:bodyPr>
          <a:lstStyle/>
          <a:p>
            <a:r>
              <a:rPr lang="es-CL" dirty="0">
                <a:latin typeface="Abadi Extra Light" panose="020B0204020104020204" pitchFamily="34" charset="0"/>
              </a:rPr>
              <a:t>Para finalizar: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0AD7C2A-1A70-42F2-A511-07457BF90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966" y="2965593"/>
            <a:ext cx="6611012" cy="29415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CL" sz="1800" dirty="0"/>
              <a:t>¿Qué aprendiste el día de hoy?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CL" sz="1800" dirty="0"/>
              <a:t>¿Qué es lo que más te cuesta de esta materia?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CL" sz="1800" dirty="0"/>
              <a:t>¿Cómo te sentiste en la clase? </a:t>
            </a:r>
            <a:r>
              <a:rPr lang="es-CL" sz="1800" i="1" dirty="0"/>
              <a:t>(estrés, relajo, concentración, entretención, tristeza, miedo…)</a:t>
            </a:r>
          </a:p>
        </p:txBody>
      </p:sp>
    </p:spTree>
    <p:extLst>
      <p:ext uri="{BB962C8B-B14F-4D97-AF65-F5344CB8AC3E}">
        <p14:creationId xmlns:p14="http://schemas.microsoft.com/office/powerpoint/2010/main" val="22183402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5CC7631-68C5-4F4B-9D6A-D77AFA526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es-CL" sz="5600" dirty="0">
                <a:solidFill>
                  <a:srgbClr val="FFFFFF"/>
                </a:solidFill>
              </a:rPr>
              <a:t>Asistencia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BD187C-F96A-4D5A-BA45-DCB10BE1F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233" y="518400"/>
            <a:ext cx="4771607" cy="5837949"/>
          </a:xfrm>
        </p:spPr>
        <p:txBody>
          <a:bodyPr anchor="ctr">
            <a:normAutofit/>
          </a:bodyPr>
          <a:lstStyle/>
          <a:p>
            <a:r>
              <a:rPr lang="es-CL" dirty="0">
                <a:solidFill>
                  <a:schemeClr val="tx1">
                    <a:alpha val="80000"/>
                  </a:schemeClr>
                </a:solidFill>
              </a:rPr>
              <a:t>Escribir en el Chat:</a:t>
            </a:r>
          </a:p>
          <a:p>
            <a:pPr marL="0" indent="0">
              <a:buNone/>
            </a:pPr>
            <a:r>
              <a:rPr lang="es-CL" i="1" dirty="0">
                <a:solidFill>
                  <a:schemeClr val="tx1">
                    <a:alpha val="80000"/>
                  </a:schemeClr>
                </a:solidFill>
              </a:rPr>
              <a:t>Presente (Nombre Apellido)</a:t>
            </a:r>
            <a:endParaRPr lang="es-CL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0137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4697CDA-BDB7-4883-B48B-1D4EDB2F0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945405B-47BC-4C86-88BB-AD5924579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804" y="210256"/>
            <a:ext cx="8924392" cy="724072"/>
          </a:xfrm>
          <a:ln w="28575">
            <a:solidFill>
              <a:srgbClr val="FBE5D6"/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s-CL" dirty="0">
                <a:latin typeface="Modern Love Caps" panose="04070805081001020A01" pitchFamily="82" charset="0"/>
              </a:rPr>
              <a:t>Revisando el concepto de Aceleración…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295B176-FA0E-4B6A-A190-5E2E82BEA5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93813" y="2337807"/>
            <a:ext cx="9604374" cy="3585866"/>
          </a:xfrm>
          <a:custGeom>
            <a:avLst/>
            <a:gdLst>
              <a:gd name="connsiteX0" fmla="*/ 0 w 9604374"/>
              <a:gd name="connsiteY0" fmla="*/ 0 h 3585866"/>
              <a:gd name="connsiteX1" fmla="*/ 9604374 w 9604374"/>
              <a:gd name="connsiteY1" fmla="*/ 0 h 3585866"/>
              <a:gd name="connsiteX2" fmla="*/ 9604374 w 9604374"/>
              <a:gd name="connsiteY2" fmla="*/ 3095088 h 3585866"/>
              <a:gd name="connsiteX3" fmla="*/ 9591455 w 9604374"/>
              <a:gd name="connsiteY3" fmla="*/ 3097044 h 3585866"/>
              <a:gd name="connsiteX4" fmla="*/ 9285147 w 9604374"/>
              <a:gd name="connsiteY4" fmla="*/ 3164182 h 3585866"/>
              <a:gd name="connsiteX5" fmla="*/ 9114078 w 9604374"/>
              <a:gd name="connsiteY5" fmla="*/ 3164299 h 3585866"/>
              <a:gd name="connsiteX6" fmla="*/ 8999665 w 9604374"/>
              <a:gd name="connsiteY6" fmla="*/ 3157864 h 3585866"/>
              <a:gd name="connsiteX7" fmla="*/ 8925240 w 9604374"/>
              <a:gd name="connsiteY7" fmla="*/ 3152135 h 3585866"/>
              <a:gd name="connsiteX8" fmla="*/ 8868257 w 9604374"/>
              <a:gd name="connsiteY8" fmla="*/ 3146819 h 3585866"/>
              <a:gd name="connsiteX9" fmla="*/ 8792363 w 9604374"/>
              <a:gd name="connsiteY9" fmla="*/ 3146856 h 3585866"/>
              <a:gd name="connsiteX10" fmla="*/ 8668399 w 9604374"/>
              <a:gd name="connsiteY10" fmla="*/ 3196893 h 3585866"/>
              <a:gd name="connsiteX11" fmla="*/ 8474043 w 9604374"/>
              <a:gd name="connsiteY11" fmla="*/ 3240734 h 3585866"/>
              <a:gd name="connsiteX12" fmla="*/ 8317555 w 9604374"/>
              <a:gd name="connsiteY12" fmla="*/ 3247156 h 3585866"/>
              <a:gd name="connsiteX13" fmla="*/ 8280111 w 9604374"/>
              <a:gd name="connsiteY13" fmla="*/ 3255812 h 3585866"/>
              <a:gd name="connsiteX14" fmla="*/ 8096088 w 9604374"/>
              <a:gd name="connsiteY14" fmla="*/ 3253903 h 3585866"/>
              <a:gd name="connsiteX15" fmla="*/ 7825642 w 9604374"/>
              <a:gd name="connsiteY15" fmla="*/ 3271628 h 3585866"/>
              <a:gd name="connsiteX16" fmla="*/ 7531820 w 9604374"/>
              <a:gd name="connsiteY16" fmla="*/ 3252671 h 3585866"/>
              <a:gd name="connsiteX17" fmla="*/ 7193751 w 9604374"/>
              <a:gd name="connsiteY17" fmla="*/ 3245192 h 3585866"/>
              <a:gd name="connsiteX18" fmla="*/ 6976768 w 9604374"/>
              <a:gd name="connsiteY18" fmla="*/ 3238559 h 3585866"/>
              <a:gd name="connsiteX19" fmla="*/ 6756462 w 9604374"/>
              <a:gd name="connsiteY19" fmla="*/ 3273268 h 3585866"/>
              <a:gd name="connsiteX20" fmla="*/ 6512214 w 9604374"/>
              <a:gd name="connsiteY20" fmla="*/ 3298845 h 3585866"/>
              <a:gd name="connsiteX21" fmla="*/ 6289569 w 9604374"/>
              <a:gd name="connsiteY21" fmla="*/ 3301118 h 3585866"/>
              <a:gd name="connsiteX22" fmla="*/ 6157816 w 9604374"/>
              <a:gd name="connsiteY22" fmla="*/ 3308643 h 3585866"/>
              <a:gd name="connsiteX23" fmla="*/ 6110062 w 9604374"/>
              <a:gd name="connsiteY23" fmla="*/ 3321185 h 3585866"/>
              <a:gd name="connsiteX24" fmla="*/ 6041832 w 9604374"/>
              <a:gd name="connsiteY24" fmla="*/ 3332190 h 3585866"/>
              <a:gd name="connsiteX25" fmla="*/ 5923195 w 9604374"/>
              <a:gd name="connsiteY25" fmla="*/ 3359104 h 3585866"/>
              <a:gd name="connsiteX26" fmla="*/ 5770972 w 9604374"/>
              <a:gd name="connsiteY26" fmla="*/ 3369893 h 3585866"/>
              <a:gd name="connsiteX27" fmla="*/ 5632583 w 9604374"/>
              <a:gd name="connsiteY27" fmla="*/ 3357730 h 3585866"/>
              <a:gd name="connsiteX28" fmla="*/ 5539996 w 9604374"/>
              <a:gd name="connsiteY28" fmla="*/ 3352890 h 3585866"/>
              <a:gd name="connsiteX29" fmla="*/ 5315460 w 9604374"/>
              <a:gd name="connsiteY29" fmla="*/ 3350411 h 3585866"/>
              <a:gd name="connsiteX30" fmla="*/ 5072455 w 9604374"/>
              <a:gd name="connsiteY30" fmla="*/ 3338147 h 3585866"/>
              <a:gd name="connsiteX31" fmla="*/ 5016364 w 9604374"/>
              <a:gd name="connsiteY31" fmla="*/ 3348937 h 3585866"/>
              <a:gd name="connsiteX32" fmla="*/ 4922276 w 9604374"/>
              <a:gd name="connsiteY32" fmla="*/ 3366515 h 3585866"/>
              <a:gd name="connsiteX33" fmla="*/ 4856444 w 9604374"/>
              <a:gd name="connsiteY33" fmla="*/ 3399463 h 3585866"/>
              <a:gd name="connsiteX34" fmla="*/ 4775993 w 9604374"/>
              <a:gd name="connsiteY34" fmla="*/ 3406312 h 3585866"/>
              <a:gd name="connsiteX35" fmla="*/ 4667320 w 9604374"/>
              <a:gd name="connsiteY35" fmla="*/ 3397926 h 3585866"/>
              <a:gd name="connsiteX36" fmla="*/ 4540268 w 9604374"/>
              <a:gd name="connsiteY36" fmla="*/ 3424464 h 3585866"/>
              <a:gd name="connsiteX37" fmla="*/ 4465491 w 9604374"/>
              <a:gd name="connsiteY37" fmla="*/ 3433154 h 3585866"/>
              <a:gd name="connsiteX38" fmla="*/ 4262864 w 9604374"/>
              <a:gd name="connsiteY38" fmla="*/ 3464075 h 3585866"/>
              <a:gd name="connsiteX39" fmla="*/ 4175005 w 9604374"/>
              <a:gd name="connsiteY39" fmla="*/ 3493545 h 3585866"/>
              <a:gd name="connsiteX40" fmla="*/ 4030100 w 9604374"/>
              <a:gd name="connsiteY40" fmla="*/ 3514212 h 3585866"/>
              <a:gd name="connsiteX41" fmla="*/ 3926631 w 9604374"/>
              <a:gd name="connsiteY41" fmla="*/ 3525304 h 3585866"/>
              <a:gd name="connsiteX42" fmla="*/ 3897306 w 9604374"/>
              <a:gd name="connsiteY42" fmla="*/ 3547095 h 3585866"/>
              <a:gd name="connsiteX43" fmla="*/ 3896886 w 9604374"/>
              <a:gd name="connsiteY43" fmla="*/ 3547500 h 3585866"/>
              <a:gd name="connsiteX44" fmla="*/ 3834004 w 9604374"/>
              <a:gd name="connsiteY44" fmla="*/ 3550510 h 3585866"/>
              <a:gd name="connsiteX45" fmla="*/ 3696227 w 9604374"/>
              <a:gd name="connsiteY45" fmla="*/ 3574175 h 3585866"/>
              <a:gd name="connsiteX46" fmla="*/ 3652821 w 9604374"/>
              <a:gd name="connsiteY46" fmla="*/ 3580368 h 3585866"/>
              <a:gd name="connsiteX47" fmla="*/ 3629691 w 9604374"/>
              <a:gd name="connsiteY47" fmla="*/ 3585866 h 3585866"/>
              <a:gd name="connsiteX48" fmla="*/ 3595018 w 9604374"/>
              <a:gd name="connsiteY48" fmla="*/ 3571623 h 3585866"/>
              <a:gd name="connsiteX49" fmla="*/ 3551656 w 9604374"/>
              <a:gd name="connsiteY49" fmla="*/ 3577800 h 3585866"/>
              <a:gd name="connsiteX50" fmla="*/ 3541558 w 9604374"/>
              <a:gd name="connsiteY50" fmla="*/ 3579797 h 3585866"/>
              <a:gd name="connsiteX51" fmla="*/ 3465708 w 9604374"/>
              <a:gd name="connsiteY51" fmla="*/ 3565931 h 3585866"/>
              <a:gd name="connsiteX52" fmla="*/ 3458313 w 9604374"/>
              <a:gd name="connsiteY52" fmla="*/ 3560366 h 3585866"/>
              <a:gd name="connsiteX53" fmla="*/ 3420278 w 9604374"/>
              <a:gd name="connsiteY53" fmla="*/ 3557947 h 3585866"/>
              <a:gd name="connsiteX54" fmla="*/ 3415952 w 9604374"/>
              <a:gd name="connsiteY54" fmla="*/ 3559424 h 3585866"/>
              <a:gd name="connsiteX55" fmla="*/ 3384432 w 9604374"/>
              <a:gd name="connsiteY55" fmla="*/ 3550905 h 3585866"/>
              <a:gd name="connsiteX56" fmla="*/ 3258039 w 9604374"/>
              <a:gd name="connsiteY56" fmla="*/ 3535884 h 3585866"/>
              <a:gd name="connsiteX57" fmla="*/ 3015008 w 9604374"/>
              <a:gd name="connsiteY57" fmla="*/ 3528000 h 3585866"/>
              <a:gd name="connsiteX58" fmla="*/ 2761910 w 9604374"/>
              <a:gd name="connsiteY58" fmla="*/ 3505496 h 3585866"/>
              <a:gd name="connsiteX59" fmla="*/ 2521923 w 9604374"/>
              <a:gd name="connsiteY59" fmla="*/ 3514208 h 3585866"/>
              <a:gd name="connsiteX60" fmla="*/ 2085894 w 9604374"/>
              <a:gd name="connsiteY60" fmla="*/ 3490122 h 3585866"/>
              <a:gd name="connsiteX61" fmla="*/ 1936305 w 9604374"/>
              <a:gd name="connsiteY61" fmla="*/ 3487966 h 3585866"/>
              <a:gd name="connsiteX62" fmla="*/ 1836080 w 9604374"/>
              <a:gd name="connsiteY62" fmla="*/ 3487150 h 3585866"/>
              <a:gd name="connsiteX63" fmla="*/ 1829133 w 9604374"/>
              <a:gd name="connsiteY63" fmla="*/ 3489437 h 3585866"/>
              <a:gd name="connsiteX64" fmla="*/ 1801140 w 9604374"/>
              <a:gd name="connsiteY64" fmla="*/ 3490787 h 3585866"/>
              <a:gd name="connsiteX65" fmla="*/ 1793476 w 9604374"/>
              <a:gd name="connsiteY65" fmla="*/ 3500921 h 3585866"/>
              <a:gd name="connsiteX66" fmla="*/ 1699923 w 9604374"/>
              <a:gd name="connsiteY66" fmla="*/ 3509706 h 3585866"/>
              <a:gd name="connsiteX67" fmla="*/ 1474760 w 9604374"/>
              <a:gd name="connsiteY67" fmla="*/ 3513685 h 3585866"/>
              <a:gd name="connsiteX68" fmla="*/ 1308130 w 9604374"/>
              <a:gd name="connsiteY68" fmla="*/ 3496703 h 3585866"/>
              <a:gd name="connsiteX69" fmla="*/ 1252381 w 9604374"/>
              <a:gd name="connsiteY69" fmla="*/ 3506093 h 3585866"/>
              <a:gd name="connsiteX70" fmla="*/ 1174550 w 9604374"/>
              <a:gd name="connsiteY70" fmla="*/ 3512642 h 3585866"/>
              <a:gd name="connsiteX71" fmla="*/ 924455 w 9604374"/>
              <a:gd name="connsiteY71" fmla="*/ 3507283 h 3585866"/>
              <a:gd name="connsiteX72" fmla="*/ 718373 w 9604374"/>
              <a:gd name="connsiteY72" fmla="*/ 3511753 h 3585866"/>
              <a:gd name="connsiteX73" fmla="*/ 600444 w 9604374"/>
              <a:gd name="connsiteY73" fmla="*/ 3520899 h 3585866"/>
              <a:gd name="connsiteX74" fmla="*/ 351173 w 9604374"/>
              <a:gd name="connsiteY74" fmla="*/ 3495843 h 3585866"/>
              <a:gd name="connsiteX75" fmla="*/ 108372 w 9604374"/>
              <a:gd name="connsiteY75" fmla="*/ 3484386 h 3585866"/>
              <a:gd name="connsiteX76" fmla="*/ 6467 w 9604374"/>
              <a:gd name="connsiteY76" fmla="*/ 3476532 h 3585866"/>
              <a:gd name="connsiteX77" fmla="*/ 0 w 9604374"/>
              <a:gd name="connsiteY77" fmla="*/ 3475412 h 3585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9604374" h="3585866">
                <a:moveTo>
                  <a:pt x="0" y="0"/>
                </a:moveTo>
                <a:lnTo>
                  <a:pt x="9604374" y="0"/>
                </a:lnTo>
                <a:lnTo>
                  <a:pt x="9604374" y="3095088"/>
                </a:lnTo>
                <a:lnTo>
                  <a:pt x="9591455" y="3097044"/>
                </a:lnTo>
                <a:cubicBezTo>
                  <a:pt x="9496183" y="3133516"/>
                  <a:pt x="9411472" y="3121301"/>
                  <a:pt x="9285147" y="3164182"/>
                </a:cubicBezTo>
                <a:cubicBezTo>
                  <a:pt x="9222914" y="3162781"/>
                  <a:pt x="9174371" y="3173454"/>
                  <a:pt x="9114078" y="3164299"/>
                </a:cubicBezTo>
                <a:cubicBezTo>
                  <a:pt x="9087411" y="3155904"/>
                  <a:pt x="9030947" y="3180906"/>
                  <a:pt x="8999665" y="3157864"/>
                </a:cubicBezTo>
                <a:cubicBezTo>
                  <a:pt x="8997339" y="3174606"/>
                  <a:pt x="8938300" y="3159909"/>
                  <a:pt x="8925240" y="3152135"/>
                </a:cubicBezTo>
                <a:cubicBezTo>
                  <a:pt x="8910091" y="3159441"/>
                  <a:pt x="8884639" y="3146109"/>
                  <a:pt x="8868257" y="3146819"/>
                </a:cubicBezTo>
                <a:cubicBezTo>
                  <a:pt x="8835852" y="3110204"/>
                  <a:pt x="8832251" y="3167659"/>
                  <a:pt x="8792363" y="3146856"/>
                </a:cubicBezTo>
                <a:cubicBezTo>
                  <a:pt x="8774838" y="3159285"/>
                  <a:pt x="8715420" y="3185652"/>
                  <a:pt x="8668399" y="3196893"/>
                </a:cubicBezTo>
                <a:cubicBezTo>
                  <a:pt x="8575902" y="3221445"/>
                  <a:pt x="8569506" y="3250654"/>
                  <a:pt x="8474043" y="3240734"/>
                </a:cubicBezTo>
                <a:cubicBezTo>
                  <a:pt x="8460613" y="3264436"/>
                  <a:pt x="8297088" y="3204738"/>
                  <a:pt x="8317555" y="3247156"/>
                </a:cubicBezTo>
                <a:cubicBezTo>
                  <a:pt x="8285696" y="3245083"/>
                  <a:pt x="8262352" y="3228203"/>
                  <a:pt x="8280111" y="3255812"/>
                </a:cubicBezTo>
                <a:lnTo>
                  <a:pt x="8096088" y="3253903"/>
                </a:lnTo>
                <a:cubicBezTo>
                  <a:pt x="7994084" y="3261603"/>
                  <a:pt x="7930388" y="3281921"/>
                  <a:pt x="7825642" y="3271628"/>
                </a:cubicBezTo>
                <a:cubicBezTo>
                  <a:pt x="7723046" y="3270395"/>
                  <a:pt x="7671282" y="3252297"/>
                  <a:pt x="7531820" y="3252671"/>
                </a:cubicBezTo>
                <a:cubicBezTo>
                  <a:pt x="7433606" y="3250277"/>
                  <a:pt x="7293100" y="3236234"/>
                  <a:pt x="7193751" y="3245192"/>
                </a:cubicBezTo>
                <a:cubicBezTo>
                  <a:pt x="7074822" y="3223769"/>
                  <a:pt x="7104250" y="3250265"/>
                  <a:pt x="6976768" y="3238559"/>
                </a:cubicBezTo>
                <a:cubicBezTo>
                  <a:pt x="6921032" y="3284865"/>
                  <a:pt x="6823818" y="3261794"/>
                  <a:pt x="6756462" y="3273268"/>
                </a:cubicBezTo>
                <a:cubicBezTo>
                  <a:pt x="6679037" y="3283316"/>
                  <a:pt x="6590030" y="3294204"/>
                  <a:pt x="6512214" y="3298845"/>
                </a:cubicBezTo>
                <a:cubicBezTo>
                  <a:pt x="6450581" y="3277980"/>
                  <a:pt x="6366042" y="3329199"/>
                  <a:pt x="6289569" y="3301118"/>
                </a:cubicBezTo>
                <a:cubicBezTo>
                  <a:pt x="6261432" y="3294355"/>
                  <a:pt x="6174310" y="3295209"/>
                  <a:pt x="6157816" y="3308643"/>
                </a:cubicBezTo>
                <a:cubicBezTo>
                  <a:pt x="6139648" y="3311557"/>
                  <a:pt x="6118459" y="3306799"/>
                  <a:pt x="6110062" y="3321185"/>
                </a:cubicBezTo>
                <a:cubicBezTo>
                  <a:pt x="6096189" y="3338498"/>
                  <a:pt x="6032810" y="3311765"/>
                  <a:pt x="6041832" y="3332190"/>
                </a:cubicBezTo>
                <a:cubicBezTo>
                  <a:pt x="5996830" y="3313871"/>
                  <a:pt x="5961033" y="3350141"/>
                  <a:pt x="5923195" y="3359104"/>
                </a:cubicBezTo>
                <a:cubicBezTo>
                  <a:pt x="5887750" y="3340930"/>
                  <a:pt x="5853570" y="3365323"/>
                  <a:pt x="5770972" y="3369893"/>
                </a:cubicBezTo>
                <a:cubicBezTo>
                  <a:pt x="5731993" y="3348876"/>
                  <a:pt x="5705091" y="3385599"/>
                  <a:pt x="5632583" y="3357730"/>
                </a:cubicBezTo>
                <a:cubicBezTo>
                  <a:pt x="5594087" y="3357562"/>
                  <a:pt x="5606154" y="3357443"/>
                  <a:pt x="5539996" y="3352890"/>
                </a:cubicBezTo>
                <a:cubicBezTo>
                  <a:pt x="5439049" y="3348000"/>
                  <a:pt x="5408459" y="3356166"/>
                  <a:pt x="5315460" y="3350411"/>
                </a:cubicBezTo>
                <a:cubicBezTo>
                  <a:pt x="5211119" y="3348356"/>
                  <a:pt x="5208881" y="3372469"/>
                  <a:pt x="5072455" y="3338147"/>
                </a:cubicBezTo>
                <a:cubicBezTo>
                  <a:pt x="5061717" y="3354508"/>
                  <a:pt x="5045493" y="3355753"/>
                  <a:pt x="5016364" y="3348937"/>
                </a:cubicBezTo>
                <a:cubicBezTo>
                  <a:pt x="4965900" y="3349130"/>
                  <a:pt x="4977835" y="3389131"/>
                  <a:pt x="4922276" y="3366515"/>
                </a:cubicBezTo>
                <a:cubicBezTo>
                  <a:pt x="4935702" y="3387794"/>
                  <a:pt x="4828733" y="3377760"/>
                  <a:pt x="4856444" y="3399463"/>
                </a:cubicBezTo>
                <a:cubicBezTo>
                  <a:pt x="4827698" y="3420094"/>
                  <a:pt x="4805019" y="3388256"/>
                  <a:pt x="4775993" y="3406312"/>
                </a:cubicBezTo>
                <a:cubicBezTo>
                  <a:pt x="4744470" y="3406056"/>
                  <a:pt x="4706605" y="3394901"/>
                  <a:pt x="4667320" y="3397926"/>
                </a:cubicBezTo>
                <a:cubicBezTo>
                  <a:pt x="4613435" y="3387476"/>
                  <a:pt x="4608100" y="3410487"/>
                  <a:pt x="4540268" y="3424464"/>
                </a:cubicBezTo>
                <a:cubicBezTo>
                  <a:pt x="4508279" y="3412969"/>
                  <a:pt x="4485989" y="3420063"/>
                  <a:pt x="4465491" y="3433154"/>
                </a:cubicBezTo>
                <a:cubicBezTo>
                  <a:pt x="4396498" y="3432601"/>
                  <a:pt x="4338078" y="3453569"/>
                  <a:pt x="4262864" y="3464075"/>
                </a:cubicBezTo>
                <a:cubicBezTo>
                  <a:pt x="4180249" y="3483394"/>
                  <a:pt x="4225769" y="3479019"/>
                  <a:pt x="4175005" y="3493545"/>
                </a:cubicBezTo>
                <a:lnTo>
                  <a:pt x="4030100" y="3514212"/>
                </a:lnTo>
                <a:lnTo>
                  <a:pt x="3926631" y="3525304"/>
                </a:lnTo>
                <a:lnTo>
                  <a:pt x="3897306" y="3547095"/>
                </a:lnTo>
                <a:lnTo>
                  <a:pt x="3896886" y="3547500"/>
                </a:lnTo>
                <a:lnTo>
                  <a:pt x="3834004" y="3550510"/>
                </a:lnTo>
                <a:cubicBezTo>
                  <a:pt x="3800562" y="3554957"/>
                  <a:pt x="3734185" y="3568533"/>
                  <a:pt x="3696227" y="3574175"/>
                </a:cubicBezTo>
                <a:cubicBezTo>
                  <a:pt x="3661780" y="3570074"/>
                  <a:pt x="3640587" y="3551815"/>
                  <a:pt x="3652821" y="3580368"/>
                </a:cubicBezTo>
                <a:cubicBezTo>
                  <a:pt x="3641506" y="3579831"/>
                  <a:pt x="3634593" y="3582151"/>
                  <a:pt x="3629691" y="3585866"/>
                </a:cubicBezTo>
                <a:lnTo>
                  <a:pt x="3595018" y="3571623"/>
                </a:lnTo>
                <a:lnTo>
                  <a:pt x="3551656" y="3577800"/>
                </a:lnTo>
                <a:lnTo>
                  <a:pt x="3541558" y="3579797"/>
                </a:lnTo>
                <a:lnTo>
                  <a:pt x="3465708" y="3565931"/>
                </a:lnTo>
                <a:lnTo>
                  <a:pt x="3458313" y="3560366"/>
                </a:lnTo>
                <a:cubicBezTo>
                  <a:pt x="3450380" y="3556940"/>
                  <a:pt x="3439090" y="3555355"/>
                  <a:pt x="3420278" y="3557947"/>
                </a:cubicBezTo>
                <a:lnTo>
                  <a:pt x="3415952" y="3559424"/>
                </a:lnTo>
                <a:lnTo>
                  <a:pt x="3384432" y="3550905"/>
                </a:lnTo>
                <a:cubicBezTo>
                  <a:pt x="3374259" y="3547029"/>
                  <a:pt x="3265415" y="3542149"/>
                  <a:pt x="3258039" y="3535884"/>
                </a:cubicBezTo>
                <a:cubicBezTo>
                  <a:pt x="3138852" y="3551394"/>
                  <a:pt x="3130647" y="3523871"/>
                  <a:pt x="3015008" y="3528000"/>
                </a:cubicBezTo>
                <a:cubicBezTo>
                  <a:pt x="2914857" y="3486061"/>
                  <a:pt x="2851687" y="3511605"/>
                  <a:pt x="2761910" y="3505496"/>
                </a:cubicBezTo>
                <a:cubicBezTo>
                  <a:pt x="2676401" y="3501198"/>
                  <a:pt x="2636809" y="3514769"/>
                  <a:pt x="2521923" y="3514208"/>
                </a:cubicBezTo>
                <a:cubicBezTo>
                  <a:pt x="2400197" y="3505062"/>
                  <a:pt x="2222818" y="3509922"/>
                  <a:pt x="2085894" y="3490122"/>
                </a:cubicBezTo>
                <a:cubicBezTo>
                  <a:pt x="1978312" y="3483748"/>
                  <a:pt x="1977940" y="3488460"/>
                  <a:pt x="1936305" y="3487966"/>
                </a:cubicBezTo>
                <a:cubicBezTo>
                  <a:pt x="1922459" y="3490683"/>
                  <a:pt x="1849334" y="3482739"/>
                  <a:pt x="1836080" y="3487150"/>
                </a:cubicBezTo>
                <a:lnTo>
                  <a:pt x="1829133" y="3489437"/>
                </a:lnTo>
                <a:lnTo>
                  <a:pt x="1801140" y="3490787"/>
                </a:lnTo>
                <a:lnTo>
                  <a:pt x="1793476" y="3500921"/>
                </a:lnTo>
                <a:lnTo>
                  <a:pt x="1699923" y="3509706"/>
                </a:lnTo>
                <a:cubicBezTo>
                  <a:pt x="1637728" y="3485036"/>
                  <a:pt x="1584624" y="3514467"/>
                  <a:pt x="1474760" y="3513685"/>
                </a:cubicBezTo>
                <a:cubicBezTo>
                  <a:pt x="1445646" y="3505164"/>
                  <a:pt x="1329781" y="3484421"/>
                  <a:pt x="1308130" y="3496703"/>
                </a:cubicBezTo>
                <a:cubicBezTo>
                  <a:pt x="1287409" y="3498430"/>
                  <a:pt x="1265391" y="3492347"/>
                  <a:pt x="1252381" y="3506093"/>
                </a:cubicBezTo>
                <a:cubicBezTo>
                  <a:pt x="1232588" y="3522393"/>
                  <a:pt x="1170020" y="3491785"/>
                  <a:pt x="1174550" y="3512642"/>
                </a:cubicBezTo>
                <a:cubicBezTo>
                  <a:pt x="1119896" y="3512841"/>
                  <a:pt x="1000484" y="3507431"/>
                  <a:pt x="924455" y="3507283"/>
                </a:cubicBezTo>
                <a:cubicBezTo>
                  <a:pt x="887180" y="3483915"/>
                  <a:pt x="777361" y="3516071"/>
                  <a:pt x="718373" y="3511753"/>
                </a:cubicBezTo>
                <a:cubicBezTo>
                  <a:pt x="666588" y="3513355"/>
                  <a:pt x="661645" y="3525551"/>
                  <a:pt x="600444" y="3520899"/>
                </a:cubicBezTo>
                <a:cubicBezTo>
                  <a:pt x="491334" y="3516943"/>
                  <a:pt x="451794" y="3507522"/>
                  <a:pt x="351173" y="3495843"/>
                </a:cubicBezTo>
                <a:cubicBezTo>
                  <a:pt x="237121" y="3487112"/>
                  <a:pt x="235857" y="3499212"/>
                  <a:pt x="108372" y="3484386"/>
                </a:cubicBezTo>
                <a:cubicBezTo>
                  <a:pt x="86318" y="3481054"/>
                  <a:pt x="40657" y="3480329"/>
                  <a:pt x="6467" y="3476532"/>
                </a:cubicBezTo>
                <a:lnTo>
                  <a:pt x="0" y="3475412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48F779DE-4744-42D6-9C74-33EC94460C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21727" y="2190741"/>
            <a:ext cx="1348547" cy="40780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cubicBezTo>
                  <a:pt x="781874" y="4129"/>
                  <a:pt x="1607589" y="24681"/>
                  <a:pt x="2170127" y="33245"/>
                </a:cubicBezTo>
                <a:cubicBezTo>
                  <a:pt x="2169852" y="63908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35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4" name="Marcador de contenido 3" title="PhET Sims - Science / Math">
                <a:extLst>
                  <a:ext uri="{FF2B5EF4-FFF2-40B4-BE49-F238E27FC236}">
                    <a16:creationId xmlns:a16="http://schemas.microsoft.com/office/drawing/2014/main" id="{C1207B72-EB5A-429C-A116-AA1041FB696C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09573612"/>
                  </p:ext>
                </p:extLst>
              </p:nvPr>
            </p:nvGraphicFramePr>
            <p:xfrm>
              <a:off x="0" y="1144585"/>
              <a:ext cx="12192000" cy="5713416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Marcador de contenido 3" title="PhET Sims - Science / Math">
                <a:extLst>
                  <a:ext uri="{FF2B5EF4-FFF2-40B4-BE49-F238E27FC236}">
                    <a16:creationId xmlns:a16="http://schemas.microsoft.com/office/drawing/2014/main" id="{C1207B72-EB5A-429C-A116-AA1041FB696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1144585"/>
                <a:ext cx="12192000" cy="571341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54005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3BCAA39-9D1A-4A52-B686-4F4BFAD97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5568" y="1260130"/>
            <a:ext cx="7860863" cy="4024884"/>
          </a:xfrm>
        </p:spPr>
        <p:txBody>
          <a:bodyPr anchor="t">
            <a:normAutofit/>
          </a:bodyPr>
          <a:lstStyle/>
          <a:p>
            <a:pPr marL="0" indent="0" algn="ctr">
              <a:spcAft>
                <a:spcPts val="800"/>
              </a:spcAft>
              <a:buNone/>
            </a:pPr>
            <a:r>
              <a:rPr lang="es-CL" sz="3200" dirty="0">
                <a:effectLst/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las clases anteriores se estudió el movimiento pero sin indagar cuáles son</a:t>
            </a:r>
            <a:r>
              <a:rPr lang="es-CL" sz="3200" dirty="0"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L" sz="3200" dirty="0">
                <a:effectLst/>
                <a:latin typeface="Abadi Extra Light" panose="020B0204020104020204" pitchFamily="34" charset="0"/>
                <a:ea typeface="Calibri" panose="020F0502020204030204" pitchFamily="34" charset="0"/>
              </a:rPr>
              <a:t>sus causas…</a:t>
            </a:r>
          </a:p>
          <a:p>
            <a:pPr marL="0" indent="0" algn="ctr">
              <a:spcAft>
                <a:spcPts val="800"/>
              </a:spcAft>
              <a:buNone/>
            </a:pPr>
            <a:endParaRPr lang="es-CL" sz="3200" dirty="0">
              <a:effectLst/>
              <a:latin typeface="Abadi Extra Light" panose="020B02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spcAft>
                <a:spcPts val="800"/>
              </a:spcAft>
              <a:buNone/>
            </a:pPr>
            <a:r>
              <a:rPr lang="es-CL" sz="3200" dirty="0">
                <a:effectLst/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¿Qué es lo que</a:t>
            </a:r>
            <a:r>
              <a:rPr lang="es-CL" sz="3200" dirty="0"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L" sz="3200" dirty="0">
                <a:effectLst/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produce el movimiento?, ¿es necesario algo específico para que se</a:t>
            </a:r>
            <a:r>
              <a:rPr lang="es-CL" sz="3200" dirty="0"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L" sz="3200" dirty="0">
                <a:effectLst/>
                <a:latin typeface="Abadi Extra Light" panose="020B0204020104020204" pitchFamily="34" charset="0"/>
                <a:ea typeface="Calibri" panose="020F0502020204030204" pitchFamily="34" charset="0"/>
              </a:rPr>
              <a:t>mantenga? </a:t>
            </a:r>
            <a:endParaRPr lang="es-CL" sz="3200" dirty="0">
              <a:latin typeface="Abadi Extra 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309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B299CAB-C506-454B-90FC-406572829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D99311-F254-40F1-8AB5-EE3E7B9B6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17585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691F889-C91F-4479-81DD-52923ABD2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4161" y="1280022"/>
            <a:ext cx="8959893" cy="1004836"/>
          </a:xfrm>
        </p:spPr>
        <p:txBody>
          <a:bodyPr anchor="ctr">
            <a:normAutofit/>
          </a:bodyPr>
          <a:lstStyle/>
          <a:p>
            <a:pPr algn="ctr"/>
            <a:r>
              <a:rPr lang="es-CL" sz="5400" dirty="0">
                <a:solidFill>
                  <a:srgbClr val="595959"/>
                </a:solidFill>
                <a:latin typeface="Modern Love Caps" panose="04070805081001020A01" pitchFamily="82" charset="0"/>
              </a:rPr>
              <a:t>Fuerza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89E3CB-00ED-4691-9F0F-F23EA3564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016" y="2444376"/>
            <a:ext cx="10824184" cy="3727824"/>
          </a:xfrm>
          <a:prstGeom prst="rect">
            <a:avLst/>
          </a:prstGeom>
          <a:solidFill>
            <a:schemeClr val="accent2">
              <a:lumMod val="20000"/>
              <a:lumOff val="8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782219-DA0B-4D36-B7C4-B0E114650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973" y="2459334"/>
            <a:ext cx="10388338" cy="3712866"/>
          </a:xfrm>
        </p:spPr>
        <p:txBody>
          <a:bodyPr anchor="t">
            <a:normAutofit fontScale="70000" lnSpcReduction="20000"/>
          </a:bodyPr>
          <a:lstStyle/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es-CL" sz="3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 fuerza es la </a:t>
            </a:r>
            <a:r>
              <a:rPr lang="es-CL" sz="36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acción mutua </a:t>
            </a:r>
            <a:r>
              <a:rPr lang="es-CL" sz="3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 dos objetos y no es una</a:t>
            </a:r>
            <a:r>
              <a:rPr lang="es-CL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L" sz="3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propiedad de ellos. Por esta razón, no es posible afirmar que algo o</a:t>
            </a:r>
            <a:r>
              <a:rPr lang="es-CL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L" sz="3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alguien posee fuerza. Algunos de los efectos visibles de una fuerza son</a:t>
            </a:r>
            <a:r>
              <a:rPr lang="es-CL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L" sz="3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cambios en la forma y/o en el estado de movimiento de un cuerpo. Una fuerza queda bien definida cuando especificamos </a:t>
            </a:r>
            <a:r>
              <a:rPr lang="es-CL" sz="36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magnitud,</a:t>
            </a:r>
            <a:r>
              <a:rPr lang="es-CL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L" sz="36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dirección y sentido. </a:t>
            </a:r>
            <a:r>
              <a:rPr lang="es-CL" sz="3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otras palabras una fuerza es una</a:t>
            </a:r>
            <a:r>
              <a:rPr lang="es-CL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L" sz="36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magnitud vectorial </a:t>
            </a:r>
            <a:r>
              <a:rPr lang="es-CL" sz="3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su unidad de medida en el SI es el Newton (N)</a:t>
            </a:r>
          </a:p>
          <a:p>
            <a:pPr>
              <a:spcAft>
                <a:spcPts val="800"/>
              </a:spcAft>
            </a:pPr>
            <a:endParaRPr lang="es-CL" sz="20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badi Extra Light" panose="020B02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L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ctángulo: esquinas diagonales cortadas 3">
            <a:hlinkClick r:id="rId2" action="ppaction://hlinksldjump"/>
            <a:extLst>
              <a:ext uri="{FF2B5EF4-FFF2-40B4-BE49-F238E27FC236}">
                <a16:creationId xmlns:a16="http://schemas.microsoft.com/office/drawing/2014/main" id="{F01E3FCD-CA95-4B83-AB60-5812B4A18D5F}"/>
              </a:ext>
            </a:extLst>
          </p:cNvPr>
          <p:cNvSpPr/>
          <p:nvPr/>
        </p:nvSpPr>
        <p:spPr>
          <a:xfrm>
            <a:off x="9032424" y="5482460"/>
            <a:ext cx="2367331" cy="688427"/>
          </a:xfrm>
          <a:prstGeom prst="snip2Diag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>
                <a:latin typeface="Modern Love Grunge" panose="04070805081005020601" pitchFamily="82" charset="0"/>
              </a:rPr>
              <a:t>Manipulativo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C606FCE1-6182-4AED-8D76-0598BBEA12F0}"/>
                  </a:ext>
                </a:extLst>
              </p14:cNvPr>
              <p14:cNvContentPartPr/>
              <p14:nvPr/>
            </p14:nvContentPartPr>
            <p14:xfrm>
              <a:off x="6602400" y="5104334"/>
              <a:ext cx="1606320" cy="565560"/>
            </p14:xfrm>
          </p:contentPart>
        </mc:Choice>
        <mc:Fallback xmlns=""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C606FCE1-6182-4AED-8D76-0598BBEA12F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93760" y="5095334"/>
                <a:ext cx="1623960" cy="58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4576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8386171-E87D-46AB-8718-4CE2A8874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13936D-D1EB-4E42-A97F-942BA1F3D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DD724C5-316B-4A5A-95B0-E7F72EFAE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952" y="1637642"/>
            <a:ext cx="9144000" cy="252159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s-CL" sz="7000" kern="1200" dirty="0">
                <a:solidFill>
                  <a:schemeClr val="tx1"/>
                </a:solidFill>
                <a:latin typeface="Modern Love Caps" panose="04070805081001020A01" pitchFamily="82" charset="0"/>
              </a:rPr>
              <a:t>Algunas</a:t>
            </a:r>
            <a:r>
              <a:rPr lang="en-US" sz="7000" kern="1200" dirty="0">
                <a:solidFill>
                  <a:schemeClr val="tx1"/>
                </a:solidFill>
                <a:latin typeface="Modern Love Caps" panose="04070805081001020A01" pitchFamily="82" charset="0"/>
              </a:rPr>
              <a:t> </a:t>
            </a:r>
            <a:r>
              <a:rPr lang="es-CL" sz="7000" kern="1200" dirty="0">
                <a:solidFill>
                  <a:schemeClr val="tx1"/>
                </a:solidFill>
                <a:latin typeface="Modern Love Caps" panose="04070805081001020A01" pitchFamily="82" charset="0"/>
              </a:rPr>
              <a:t>fuerzas</a:t>
            </a:r>
            <a:r>
              <a:rPr lang="en-US" sz="7000" kern="1200" dirty="0">
                <a:solidFill>
                  <a:schemeClr val="tx1"/>
                </a:solidFill>
                <a:latin typeface="Modern Love Caps" panose="04070805081001020A01" pitchFamily="82" charset="0"/>
              </a:rPr>
              <a:t> </a:t>
            </a:r>
            <a:r>
              <a:rPr lang="es-CL" sz="7000" kern="1200" dirty="0">
                <a:solidFill>
                  <a:schemeClr val="tx1"/>
                </a:solidFill>
                <a:latin typeface="Modern Love Caps" panose="04070805081001020A01" pitchFamily="82" charset="0"/>
              </a:rPr>
              <a:t>importantes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FA75EE9-0DE4-4982-A870-290AD61EA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52800" y="4479276"/>
            <a:ext cx="54864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739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98DDA986-B6EE-4642-AC60-0490373E6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80B62878-12EF-4E97-A284-47BAFC30D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6D79188D-1ED5-4705-B8C7-5D6FB7670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514" y="685800"/>
            <a:ext cx="10800972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4656B1FF-B462-410D-AB1B-729E65F0A92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616054" y="668232"/>
                <a:ext cx="8959893" cy="888360"/>
              </a:xfrm>
            </p:spPr>
            <p:txBody>
              <a:bodyPr anchor="b">
                <a:normAutofit/>
              </a:bodyPr>
              <a:lstStyle/>
              <a:p>
                <a:pPr algn="ctr"/>
                <a:r>
                  <a:rPr lang="es-CL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odern Love Caps" panose="04070805081001020A01" pitchFamily="82" charset="0"/>
                  </a:rPr>
                  <a:t>Fuerza Peso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CL" sz="32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CL" sz="3200" b="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s-CL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odern Love Caps" panose="04070805081001020A01" pitchFamily="82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4656B1FF-B462-410D-AB1B-729E65F0A9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16054" y="668232"/>
                <a:ext cx="8959893" cy="888360"/>
              </a:xfrm>
              <a:blipFill>
                <a:blip r:embed="rId3"/>
                <a:stretch>
                  <a:fillRect b="-24828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5AE52511-4198-46E8-86A5-3A32DEA526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16054" y="1732761"/>
                <a:ext cx="8959892" cy="3169482"/>
              </a:xfrm>
            </p:spPr>
            <p:txBody>
              <a:bodyPr anchor="t">
                <a:normAutofit/>
              </a:bodyPr>
              <a:lstStyle/>
              <a:p>
                <a:pPr marL="0" indent="0">
                  <a:spcAft>
                    <a:spcPts val="800"/>
                  </a:spcAft>
                  <a:buNone/>
                </a:pPr>
                <a:r>
                  <a:rPr lang="es-CL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Abadi Extra Light" panose="020B0204020104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Fuerza que se ejerce sobre un cuerpo material por efecto de la</a:t>
                </a:r>
                <a:r>
                  <a:rPr lang="es-CL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badi Extra Light" panose="020B0204020104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CL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Abadi Extra Light" panose="020B0204020104020204" pitchFamily="34" charset="0"/>
                    <a:ea typeface="Calibri" panose="020F0502020204030204" pitchFamily="34" charset="0"/>
                  </a:rPr>
                  <a:t>atracción gravitacional de otro cuerpo (por lo común, la Tierra). </a:t>
                </a:r>
                <a:r>
                  <a:rPr lang="es-CL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Abadi Extra Light" panose="020B0204020104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Con</a:t>
                </a:r>
                <a:r>
                  <a:rPr lang="es-CL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badi Extra Light" panose="020B0204020104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CL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Abadi Extra Light" panose="020B0204020104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esto se confirma, que todo cuerpo en presencia de gravedad, está</a:t>
                </a:r>
                <a:r>
                  <a:rPr lang="es-CL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badi Extra Light" panose="020B0204020104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CL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Abadi Extra Light" panose="020B0204020104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sometido a una fuerza Peso. El peso de un cuerpo se puede</a:t>
                </a:r>
                <a:r>
                  <a:rPr lang="es-CL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badi Extra Light" panose="020B0204020104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CL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Abadi Extra Light" panose="020B0204020104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calcular multiplicando su masa por la aceleración de gravedad: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CL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CL" b="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s-CL" b="0" i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b="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s-CL" b="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s-CL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CL" b="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</m:oMath>
                  </m:oMathPara>
                </a14:m>
                <a:endParaRPr lang="es-CL" sz="20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5AE52511-4198-46E8-86A5-3A32DEA526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16054" y="1732761"/>
                <a:ext cx="8959892" cy="3169482"/>
              </a:xfrm>
              <a:blipFill>
                <a:blip r:embed="rId4"/>
                <a:stretch>
                  <a:fillRect l="-1361" t="-3269" r="-748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0" name="Picture 6" descr="Qué fuerzas actúan sobre un cuerpo?">
            <a:extLst>
              <a:ext uri="{FF2B5EF4-FFF2-40B4-BE49-F238E27FC236}">
                <a16:creationId xmlns:a16="http://schemas.microsoft.com/office/drawing/2014/main" id="{1834AB81-D807-4CBD-A751-D475F6350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53" y="4048743"/>
            <a:ext cx="2143147" cy="205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Q3ESO T06 Dirección fuerza peso – GeoGebra">
            <a:extLst>
              <a:ext uri="{FF2B5EF4-FFF2-40B4-BE49-F238E27FC236}">
                <a16:creationId xmlns:a16="http://schemas.microsoft.com/office/drawing/2014/main" id="{0E32D87F-945D-4EA8-890A-375E6A655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719" y="3618152"/>
            <a:ext cx="2556768" cy="256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46002D63-E939-442A-BE90-12B231BADB07}"/>
                  </a:ext>
                </a:extLst>
              </p:cNvPr>
              <p:cNvSpPr txBox="1"/>
              <p:nvPr/>
            </p:nvSpPr>
            <p:spPr>
              <a:xfrm flipH="1">
                <a:off x="3122267" y="4919811"/>
                <a:ext cx="3590495" cy="462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L" i="1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g: Es en promedio 9,8 (</a:t>
                </a:r>
                <a14:m>
                  <m:oMath xmlns:m="http://schemas.openxmlformats.org/officeDocument/2006/math">
                    <m:r>
                      <a:rPr lang="es-CL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s-CL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s-CL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CL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s-CL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s-CL" i="1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)</a:t>
                </a:r>
                <a:endParaRPr lang="es-CL" i="1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46002D63-E939-442A-BE90-12B231BADB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122267" y="4919811"/>
                <a:ext cx="3590495" cy="462947"/>
              </a:xfrm>
              <a:prstGeom prst="rect">
                <a:avLst/>
              </a:prstGeom>
              <a:blipFill>
                <a:blip r:embed="rId7"/>
                <a:stretch>
                  <a:fillRect l="-1358" b="-6579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47" name="Entrada de lápiz 1046">
                <a:extLst>
                  <a:ext uri="{FF2B5EF4-FFF2-40B4-BE49-F238E27FC236}">
                    <a16:creationId xmlns:a16="http://schemas.microsoft.com/office/drawing/2014/main" id="{28AD8F9C-FBEE-4ED2-9159-DC7DB0337926}"/>
                  </a:ext>
                </a:extLst>
              </p14:cNvPr>
              <p14:cNvContentPartPr/>
              <p14:nvPr/>
            </p14:nvContentPartPr>
            <p14:xfrm>
              <a:off x="2157480" y="462134"/>
              <a:ext cx="4680" cy="360"/>
            </p14:xfrm>
          </p:contentPart>
        </mc:Choice>
        <mc:Fallback xmlns="">
          <p:pic>
            <p:nvPicPr>
              <p:cNvPr id="1047" name="Entrada de lápiz 1046">
                <a:extLst>
                  <a:ext uri="{FF2B5EF4-FFF2-40B4-BE49-F238E27FC236}">
                    <a16:creationId xmlns:a16="http://schemas.microsoft.com/office/drawing/2014/main" id="{28AD8F9C-FBEE-4ED2-9159-DC7DB033792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48480" y="453494"/>
                <a:ext cx="2232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69" name="Grupo 1068">
            <a:extLst>
              <a:ext uri="{FF2B5EF4-FFF2-40B4-BE49-F238E27FC236}">
                <a16:creationId xmlns:a16="http://schemas.microsoft.com/office/drawing/2014/main" id="{F99A642D-45F4-43FD-A992-603AE085505B}"/>
              </a:ext>
            </a:extLst>
          </p:cNvPr>
          <p:cNvGrpSpPr/>
          <p:nvPr/>
        </p:nvGrpSpPr>
        <p:grpSpPr>
          <a:xfrm>
            <a:off x="6982920" y="4711574"/>
            <a:ext cx="978120" cy="563400"/>
            <a:chOff x="6982920" y="4711574"/>
            <a:chExt cx="978120" cy="56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59" name="Entrada de lápiz 1058">
                  <a:extLst>
                    <a:ext uri="{FF2B5EF4-FFF2-40B4-BE49-F238E27FC236}">
                      <a16:creationId xmlns:a16="http://schemas.microsoft.com/office/drawing/2014/main" id="{099B7855-EEE5-48AE-A894-15E01A3EF22B}"/>
                    </a:ext>
                  </a:extLst>
                </p14:cNvPr>
                <p14:cNvContentPartPr/>
                <p14:nvPr/>
              </p14:nvContentPartPr>
              <p14:xfrm>
                <a:off x="6982920" y="4752254"/>
                <a:ext cx="163080" cy="227160"/>
              </p14:xfrm>
            </p:contentPart>
          </mc:Choice>
          <mc:Fallback xmlns="">
            <p:pic>
              <p:nvPicPr>
                <p:cNvPr id="1059" name="Entrada de lápiz 1058">
                  <a:extLst>
                    <a:ext uri="{FF2B5EF4-FFF2-40B4-BE49-F238E27FC236}">
                      <a16:creationId xmlns:a16="http://schemas.microsoft.com/office/drawing/2014/main" id="{099B7855-EEE5-48AE-A894-15E01A3EF22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974280" y="4743254"/>
                  <a:ext cx="1807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60" name="Entrada de lápiz 1059">
                  <a:extLst>
                    <a:ext uri="{FF2B5EF4-FFF2-40B4-BE49-F238E27FC236}">
                      <a16:creationId xmlns:a16="http://schemas.microsoft.com/office/drawing/2014/main" id="{17C3D31D-0068-48D9-8F3C-F8877453566D}"/>
                    </a:ext>
                  </a:extLst>
                </p14:cNvPr>
                <p14:cNvContentPartPr/>
                <p14:nvPr/>
              </p14:nvContentPartPr>
              <p14:xfrm>
                <a:off x="7191000" y="4948094"/>
                <a:ext cx="48600" cy="171720"/>
              </p14:xfrm>
            </p:contentPart>
          </mc:Choice>
          <mc:Fallback xmlns="">
            <p:pic>
              <p:nvPicPr>
                <p:cNvPr id="1060" name="Entrada de lápiz 1059">
                  <a:extLst>
                    <a:ext uri="{FF2B5EF4-FFF2-40B4-BE49-F238E27FC236}">
                      <a16:creationId xmlns:a16="http://schemas.microsoft.com/office/drawing/2014/main" id="{17C3D31D-0068-48D9-8F3C-F8877453566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182360" y="4939094"/>
                  <a:ext cx="662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61" name="Entrada de lápiz 1060">
                  <a:extLst>
                    <a:ext uri="{FF2B5EF4-FFF2-40B4-BE49-F238E27FC236}">
                      <a16:creationId xmlns:a16="http://schemas.microsoft.com/office/drawing/2014/main" id="{69C8DAE1-9FC4-4AB6-825C-5EFD678F8FD2}"/>
                    </a:ext>
                  </a:extLst>
                </p14:cNvPr>
                <p14:cNvContentPartPr/>
                <p14:nvPr/>
              </p14:nvContentPartPr>
              <p14:xfrm>
                <a:off x="7302240" y="4731734"/>
                <a:ext cx="142920" cy="128160"/>
              </p14:xfrm>
            </p:contentPart>
          </mc:Choice>
          <mc:Fallback xmlns="">
            <p:pic>
              <p:nvPicPr>
                <p:cNvPr id="1061" name="Entrada de lápiz 1060">
                  <a:extLst>
                    <a:ext uri="{FF2B5EF4-FFF2-40B4-BE49-F238E27FC236}">
                      <a16:creationId xmlns:a16="http://schemas.microsoft.com/office/drawing/2014/main" id="{69C8DAE1-9FC4-4AB6-825C-5EFD678F8FD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293600" y="4723094"/>
                  <a:ext cx="1605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62" name="Entrada de lápiz 1061">
                  <a:extLst>
                    <a:ext uri="{FF2B5EF4-FFF2-40B4-BE49-F238E27FC236}">
                      <a16:creationId xmlns:a16="http://schemas.microsoft.com/office/drawing/2014/main" id="{121BE116-FD33-473E-B81B-0DB658CE9253}"/>
                    </a:ext>
                  </a:extLst>
                </p14:cNvPr>
                <p14:cNvContentPartPr/>
                <p14:nvPr/>
              </p14:nvContentPartPr>
              <p14:xfrm>
                <a:off x="7333200" y="4850174"/>
                <a:ext cx="165960" cy="207360"/>
              </p14:xfrm>
            </p:contentPart>
          </mc:Choice>
          <mc:Fallback xmlns="">
            <p:pic>
              <p:nvPicPr>
                <p:cNvPr id="1062" name="Entrada de lápiz 1061">
                  <a:extLst>
                    <a:ext uri="{FF2B5EF4-FFF2-40B4-BE49-F238E27FC236}">
                      <a16:creationId xmlns:a16="http://schemas.microsoft.com/office/drawing/2014/main" id="{121BE116-FD33-473E-B81B-0DB658CE925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324560" y="4841534"/>
                  <a:ext cx="1836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63" name="Entrada de lápiz 1062">
                  <a:extLst>
                    <a:ext uri="{FF2B5EF4-FFF2-40B4-BE49-F238E27FC236}">
                      <a16:creationId xmlns:a16="http://schemas.microsoft.com/office/drawing/2014/main" id="{909DB6A1-6026-4A83-BBB9-27C2CC8E7225}"/>
                    </a:ext>
                  </a:extLst>
                </p14:cNvPr>
                <p14:cNvContentPartPr/>
                <p14:nvPr/>
              </p14:nvContentPartPr>
              <p14:xfrm>
                <a:off x="7550640" y="4711574"/>
                <a:ext cx="57960" cy="355680"/>
              </p14:xfrm>
            </p:contentPart>
          </mc:Choice>
          <mc:Fallback xmlns="">
            <p:pic>
              <p:nvPicPr>
                <p:cNvPr id="1063" name="Entrada de lápiz 1062">
                  <a:extLst>
                    <a:ext uri="{FF2B5EF4-FFF2-40B4-BE49-F238E27FC236}">
                      <a16:creationId xmlns:a16="http://schemas.microsoft.com/office/drawing/2014/main" id="{909DB6A1-6026-4A83-BBB9-27C2CC8E722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542000" y="4702934"/>
                  <a:ext cx="7560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064" name="Entrada de lápiz 1063">
                  <a:extLst>
                    <a:ext uri="{FF2B5EF4-FFF2-40B4-BE49-F238E27FC236}">
                      <a16:creationId xmlns:a16="http://schemas.microsoft.com/office/drawing/2014/main" id="{2BABFCC2-1725-48AB-9D94-6027230A16A9}"/>
                    </a:ext>
                  </a:extLst>
                </p14:cNvPr>
                <p14:cNvContentPartPr/>
                <p14:nvPr/>
              </p14:nvContentPartPr>
              <p14:xfrm>
                <a:off x="7669080" y="4758734"/>
                <a:ext cx="152280" cy="156960"/>
              </p14:xfrm>
            </p:contentPart>
          </mc:Choice>
          <mc:Fallback xmlns="">
            <p:pic>
              <p:nvPicPr>
                <p:cNvPr id="1064" name="Entrada de lápiz 1063">
                  <a:extLst>
                    <a:ext uri="{FF2B5EF4-FFF2-40B4-BE49-F238E27FC236}">
                      <a16:creationId xmlns:a16="http://schemas.microsoft.com/office/drawing/2014/main" id="{2BABFCC2-1725-48AB-9D94-6027230A16A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660440" y="4750094"/>
                  <a:ext cx="1699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065" name="Entrada de lápiz 1064">
                  <a:extLst>
                    <a:ext uri="{FF2B5EF4-FFF2-40B4-BE49-F238E27FC236}">
                      <a16:creationId xmlns:a16="http://schemas.microsoft.com/office/drawing/2014/main" id="{53E82541-E883-4128-8D11-A8B0C5F28C91}"/>
                    </a:ext>
                  </a:extLst>
                </p14:cNvPr>
                <p14:cNvContentPartPr/>
                <p14:nvPr/>
              </p14:nvContentPartPr>
              <p14:xfrm>
                <a:off x="7589520" y="4898774"/>
                <a:ext cx="255240" cy="114120"/>
              </p14:xfrm>
            </p:contentPart>
          </mc:Choice>
          <mc:Fallback xmlns="">
            <p:pic>
              <p:nvPicPr>
                <p:cNvPr id="1065" name="Entrada de lápiz 1064">
                  <a:extLst>
                    <a:ext uri="{FF2B5EF4-FFF2-40B4-BE49-F238E27FC236}">
                      <a16:creationId xmlns:a16="http://schemas.microsoft.com/office/drawing/2014/main" id="{53E82541-E883-4128-8D11-A8B0C5F28C9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580880" y="4889774"/>
                  <a:ext cx="2728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066" name="Entrada de lápiz 1065">
                  <a:extLst>
                    <a:ext uri="{FF2B5EF4-FFF2-40B4-BE49-F238E27FC236}">
                      <a16:creationId xmlns:a16="http://schemas.microsoft.com/office/drawing/2014/main" id="{225EA5E9-5C83-4BB0-B803-3923ED004291}"/>
                    </a:ext>
                  </a:extLst>
                </p14:cNvPr>
                <p14:cNvContentPartPr/>
                <p14:nvPr/>
              </p14:nvContentPartPr>
              <p14:xfrm>
                <a:off x="7653240" y="5064014"/>
                <a:ext cx="132840" cy="142560"/>
              </p14:xfrm>
            </p:contentPart>
          </mc:Choice>
          <mc:Fallback xmlns="">
            <p:pic>
              <p:nvPicPr>
                <p:cNvPr id="1066" name="Entrada de lápiz 1065">
                  <a:extLst>
                    <a:ext uri="{FF2B5EF4-FFF2-40B4-BE49-F238E27FC236}">
                      <a16:creationId xmlns:a16="http://schemas.microsoft.com/office/drawing/2014/main" id="{225EA5E9-5C83-4BB0-B803-3923ED00429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644600" y="5055014"/>
                  <a:ext cx="1504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067" name="Entrada de lápiz 1066">
                  <a:extLst>
                    <a:ext uri="{FF2B5EF4-FFF2-40B4-BE49-F238E27FC236}">
                      <a16:creationId xmlns:a16="http://schemas.microsoft.com/office/drawing/2014/main" id="{B11E0B7E-FC54-4ACF-8EBD-4462427F9E27}"/>
                    </a:ext>
                  </a:extLst>
                </p14:cNvPr>
                <p14:cNvContentPartPr/>
                <p14:nvPr/>
              </p14:nvContentPartPr>
              <p14:xfrm>
                <a:off x="7788240" y="5001734"/>
                <a:ext cx="97560" cy="113400"/>
              </p14:xfrm>
            </p:contentPart>
          </mc:Choice>
          <mc:Fallback xmlns="">
            <p:pic>
              <p:nvPicPr>
                <p:cNvPr id="1067" name="Entrada de lápiz 1066">
                  <a:extLst>
                    <a:ext uri="{FF2B5EF4-FFF2-40B4-BE49-F238E27FC236}">
                      <a16:creationId xmlns:a16="http://schemas.microsoft.com/office/drawing/2014/main" id="{B11E0B7E-FC54-4ACF-8EBD-4462427F9E2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779600" y="4992734"/>
                  <a:ext cx="1152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068" name="Entrada de lápiz 1067">
                  <a:extLst>
                    <a:ext uri="{FF2B5EF4-FFF2-40B4-BE49-F238E27FC236}">
                      <a16:creationId xmlns:a16="http://schemas.microsoft.com/office/drawing/2014/main" id="{7712418F-D71A-4E3E-AE71-B2676891C00B}"/>
                    </a:ext>
                  </a:extLst>
                </p14:cNvPr>
                <p14:cNvContentPartPr/>
                <p14:nvPr/>
              </p14:nvContentPartPr>
              <p14:xfrm>
                <a:off x="7859880" y="4740014"/>
                <a:ext cx="101160" cy="534960"/>
              </p14:xfrm>
            </p:contentPart>
          </mc:Choice>
          <mc:Fallback xmlns="">
            <p:pic>
              <p:nvPicPr>
                <p:cNvPr id="1068" name="Entrada de lápiz 1067">
                  <a:extLst>
                    <a:ext uri="{FF2B5EF4-FFF2-40B4-BE49-F238E27FC236}">
                      <a16:creationId xmlns:a16="http://schemas.microsoft.com/office/drawing/2014/main" id="{7712418F-D71A-4E3E-AE71-B2676891C00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851240" y="4731374"/>
                  <a:ext cx="118800" cy="55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0" name="Grupo 1079">
            <a:extLst>
              <a:ext uri="{FF2B5EF4-FFF2-40B4-BE49-F238E27FC236}">
                <a16:creationId xmlns:a16="http://schemas.microsoft.com/office/drawing/2014/main" id="{E224D068-C243-44A8-851E-72C7E8000A5A}"/>
              </a:ext>
            </a:extLst>
          </p:cNvPr>
          <p:cNvGrpSpPr/>
          <p:nvPr/>
        </p:nvGrpSpPr>
        <p:grpSpPr>
          <a:xfrm>
            <a:off x="5798160" y="4725974"/>
            <a:ext cx="1086840" cy="374040"/>
            <a:chOff x="5798160" y="4725974"/>
            <a:chExt cx="1086840" cy="37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048" name="Entrada de lápiz 1047">
                  <a:extLst>
                    <a:ext uri="{FF2B5EF4-FFF2-40B4-BE49-F238E27FC236}">
                      <a16:creationId xmlns:a16="http://schemas.microsoft.com/office/drawing/2014/main" id="{4FB4083A-92BC-4F1F-B33D-5076AA0183D0}"/>
                    </a:ext>
                  </a:extLst>
                </p14:cNvPr>
                <p14:cNvContentPartPr/>
                <p14:nvPr/>
              </p14:nvContentPartPr>
              <p14:xfrm>
                <a:off x="6051960" y="4765574"/>
                <a:ext cx="43560" cy="11160"/>
              </p14:xfrm>
            </p:contentPart>
          </mc:Choice>
          <mc:Fallback xmlns="">
            <p:pic>
              <p:nvPicPr>
                <p:cNvPr id="1048" name="Entrada de lápiz 1047">
                  <a:extLst>
                    <a:ext uri="{FF2B5EF4-FFF2-40B4-BE49-F238E27FC236}">
                      <a16:creationId xmlns:a16="http://schemas.microsoft.com/office/drawing/2014/main" id="{4FB4083A-92BC-4F1F-B33D-5076AA0183D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043320" y="4756574"/>
                  <a:ext cx="612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049" name="Entrada de lápiz 1048">
                  <a:extLst>
                    <a:ext uri="{FF2B5EF4-FFF2-40B4-BE49-F238E27FC236}">
                      <a16:creationId xmlns:a16="http://schemas.microsoft.com/office/drawing/2014/main" id="{961D40F0-C642-4C7D-934F-42FAAB92F028}"/>
                    </a:ext>
                  </a:extLst>
                </p14:cNvPr>
                <p14:cNvContentPartPr/>
                <p14:nvPr/>
              </p14:nvContentPartPr>
              <p14:xfrm>
                <a:off x="5996880" y="4754414"/>
                <a:ext cx="177840" cy="250920"/>
              </p14:xfrm>
            </p:contentPart>
          </mc:Choice>
          <mc:Fallback xmlns="">
            <p:pic>
              <p:nvPicPr>
                <p:cNvPr id="1049" name="Entrada de lápiz 1048">
                  <a:extLst>
                    <a:ext uri="{FF2B5EF4-FFF2-40B4-BE49-F238E27FC236}">
                      <a16:creationId xmlns:a16="http://schemas.microsoft.com/office/drawing/2014/main" id="{961D40F0-C642-4C7D-934F-42FAAB92F02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988240" y="4745414"/>
                  <a:ext cx="19548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050" name="Entrada de lápiz 1049">
                  <a:extLst>
                    <a:ext uri="{FF2B5EF4-FFF2-40B4-BE49-F238E27FC236}">
                      <a16:creationId xmlns:a16="http://schemas.microsoft.com/office/drawing/2014/main" id="{923E189D-71C8-4E2D-B4DA-358AF6724B03}"/>
                    </a:ext>
                  </a:extLst>
                </p14:cNvPr>
                <p14:cNvContentPartPr/>
                <p14:nvPr/>
              </p14:nvContentPartPr>
              <p14:xfrm>
                <a:off x="6013080" y="4761254"/>
                <a:ext cx="145800" cy="15480"/>
              </p14:xfrm>
            </p:contentPart>
          </mc:Choice>
          <mc:Fallback xmlns="">
            <p:pic>
              <p:nvPicPr>
                <p:cNvPr id="1050" name="Entrada de lápiz 1049">
                  <a:extLst>
                    <a:ext uri="{FF2B5EF4-FFF2-40B4-BE49-F238E27FC236}">
                      <a16:creationId xmlns:a16="http://schemas.microsoft.com/office/drawing/2014/main" id="{923E189D-71C8-4E2D-B4DA-358AF6724B0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004440" y="4752254"/>
                  <a:ext cx="1634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051" name="Entrada de lápiz 1050">
                  <a:extLst>
                    <a:ext uri="{FF2B5EF4-FFF2-40B4-BE49-F238E27FC236}">
                      <a16:creationId xmlns:a16="http://schemas.microsoft.com/office/drawing/2014/main" id="{28938FCA-65E1-4608-AE85-A1AC9A3D1D98}"/>
                    </a:ext>
                  </a:extLst>
                </p14:cNvPr>
                <p14:cNvContentPartPr/>
                <p14:nvPr/>
              </p14:nvContentPartPr>
              <p14:xfrm>
                <a:off x="6215760" y="4725974"/>
                <a:ext cx="124560" cy="39960"/>
              </p14:xfrm>
            </p:contentPart>
          </mc:Choice>
          <mc:Fallback xmlns="">
            <p:pic>
              <p:nvPicPr>
                <p:cNvPr id="1051" name="Entrada de lápiz 1050">
                  <a:extLst>
                    <a:ext uri="{FF2B5EF4-FFF2-40B4-BE49-F238E27FC236}">
                      <a16:creationId xmlns:a16="http://schemas.microsoft.com/office/drawing/2014/main" id="{28938FCA-65E1-4608-AE85-A1AC9A3D1D9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206760" y="4716974"/>
                  <a:ext cx="1422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052" name="Entrada de lápiz 1051">
                  <a:extLst>
                    <a:ext uri="{FF2B5EF4-FFF2-40B4-BE49-F238E27FC236}">
                      <a16:creationId xmlns:a16="http://schemas.microsoft.com/office/drawing/2014/main" id="{DFFB05DA-9509-40B9-AF43-B5ACC194AB48}"/>
                    </a:ext>
                  </a:extLst>
                </p14:cNvPr>
                <p14:cNvContentPartPr/>
                <p14:nvPr/>
              </p14:nvContentPartPr>
              <p14:xfrm>
                <a:off x="6166800" y="4765574"/>
                <a:ext cx="203040" cy="249480"/>
              </p14:xfrm>
            </p:contentPart>
          </mc:Choice>
          <mc:Fallback xmlns="">
            <p:pic>
              <p:nvPicPr>
                <p:cNvPr id="1052" name="Entrada de lápiz 1051">
                  <a:extLst>
                    <a:ext uri="{FF2B5EF4-FFF2-40B4-BE49-F238E27FC236}">
                      <a16:creationId xmlns:a16="http://schemas.microsoft.com/office/drawing/2014/main" id="{DFFB05DA-9509-40B9-AF43-B5ACC194AB4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158160" y="4756574"/>
                  <a:ext cx="22068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054" name="Entrada de lápiz 1053">
                  <a:extLst>
                    <a:ext uri="{FF2B5EF4-FFF2-40B4-BE49-F238E27FC236}">
                      <a16:creationId xmlns:a16="http://schemas.microsoft.com/office/drawing/2014/main" id="{2F3E519F-9DEA-4014-93A9-436C88E305DD}"/>
                    </a:ext>
                  </a:extLst>
                </p14:cNvPr>
                <p14:cNvContentPartPr/>
                <p14:nvPr/>
              </p14:nvContentPartPr>
              <p14:xfrm>
                <a:off x="6400080" y="4794374"/>
                <a:ext cx="124560" cy="189000"/>
              </p14:xfrm>
            </p:contentPart>
          </mc:Choice>
          <mc:Fallback xmlns="">
            <p:pic>
              <p:nvPicPr>
                <p:cNvPr id="1054" name="Entrada de lápiz 1053">
                  <a:extLst>
                    <a:ext uri="{FF2B5EF4-FFF2-40B4-BE49-F238E27FC236}">
                      <a16:creationId xmlns:a16="http://schemas.microsoft.com/office/drawing/2014/main" id="{2F3E519F-9DEA-4014-93A9-436C88E305D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391080" y="4785734"/>
                  <a:ext cx="14220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055" name="Entrada de lápiz 1054">
                  <a:extLst>
                    <a:ext uri="{FF2B5EF4-FFF2-40B4-BE49-F238E27FC236}">
                      <a16:creationId xmlns:a16="http://schemas.microsoft.com/office/drawing/2014/main" id="{EF22C6FF-D333-4799-AD76-0A3982321872}"/>
                    </a:ext>
                  </a:extLst>
                </p14:cNvPr>
                <p14:cNvContentPartPr/>
                <p14:nvPr/>
              </p14:nvContentPartPr>
              <p14:xfrm>
                <a:off x="6425280" y="4894454"/>
                <a:ext cx="157320" cy="92520"/>
              </p14:xfrm>
            </p:contentPart>
          </mc:Choice>
          <mc:Fallback xmlns="">
            <p:pic>
              <p:nvPicPr>
                <p:cNvPr id="1055" name="Entrada de lápiz 1054">
                  <a:extLst>
                    <a:ext uri="{FF2B5EF4-FFF2-40B4-BE49-F238E27FC236}">
                      <a16:creationId xmlns:a16="http://schemas.microsoft.com/office/drawing/2014/main" id="{EF22C6FF-D333-4799-AD76-0A398232187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416640" y="4885454"/>
                  <a:ext cx="1749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056" name="Entrada de lápiz 1055">
                  <a:extLst>
                    <a:ext uri="{FF2B5EF4-FFF2-40B4-BE49-F238E27FC236}">
                      <a16:creationId xmlns:a16="http://schemas.microsoft.com/office/drawing/2014/main" id="{07C90E60-D790-493D-AF69-AD2251BA2F71}"/>
                    </a:ext>
                  </a:extLst>
                </p14:cNvPr>
                <p14:cNvContentPartPr/>
                <p14:nvPr/>
              </p14:nvContentPartPr>
              <p14:xfrm>
                <a:off x="6570720" y="4833614"/>
                <a:ext cx="195840" cy="266400"/>
              </p14:xfrm>
            </p:contentPart>
          </mc:Choice>
          <mc:Fallback xmlns="">
            <p:pic>
              <p:nvPicPr>
                <p:cNvPr id="1056" name="Entrada de lápiz 1055">
                  <a:extLst>
                    <a:ext uri="{FF2B5EF4-FFF2-40B4-BE49-F238E27FC236}">
                      <a16:creationId xmlns:a16="http://schemas.microsoft.com/office/drawing/2014/main" id="{07C90E60-D790-493D-AF69-AD2251BA2F7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562080" y="4824614"/>
                  <a:ext cx="21348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057" name="Entrada de lápiz 1056">
                  <a:extLst>
                    <a:ext uri="{FF2B5EF4-FFF2-40B4-BE49-F238E27FC236}">
                      <a16:creationId xmlns:a16="http://schemas.microsoft.com/office/drawing/2014/main" id="{82D28F98-61C4-47E7-9921-7CDDA4143565}"/>
                    </a:ext>
                  </a:extLst>
                </p14:cNvPr>
                <p14:cNvContentPartPr/>
                <p14:nvPr/>
              </p14:nvContentPartPr>
              <p14:xfrm>
                <a:off x="6831360" y="4840454"/>
                <a:ext cx="53640" cy="63000"/>
              </p14:xfrm>
            </p:contentPart>
          </mc:Choice>
          <mc:Fallback xmlns="">
            <p:pic>
              <p:nvPicPr>
                <p:cNvPr id="1057" name="Entrada de lápiz 1056">
                  <a:extLst>
                    <a:ext uri="{FF2B5EF4-FFF2-40B4-BE49-F238E27FC236}">
                      <a16:creationId xmlns:a16="http://schemas.microsoft.com/office/drawing/2014/main" id="{82D28F98-61C4-47E7-9921-7CDDA414356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822720" y="4831454"/>
                  <a:ext cx="712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070" name="Entrada de lápiz 1069">
                  <a:extLst>
                    <a:ext uri="{FF2B5EF4-FFF2-40B4-BE49-F238E27FC236}">
                      <a16:creationId xmlns:a16="http://schemas.microsoft.com/office/drawing/2014/main" id="{784742F1-AE2A-44CD-974B-CBC731B5E222}"/>
                    </a:ext>
                  </a:extLst>
                </p14:cNvPr>
                <p14:cNvContentPartPr/>
                <p14:nvPr/>
              </p14:nvContentPartPr>
              <p14:xfrm>
                <a:off x="5798160" y="4801214"/>
                <a:ext cx="78480" cy="39960"/>
              </p14:xfrm>
            </p:contentPart>
          </mc:Choice>
          <mc:Fallback xmlns="">
            <p:pic>
              <p:nvPicPr>
                <p:cNvPr id="1070" name="Entrada de lápiz 1069">
                  <a:extLst>
                    <a:ext uri="{FF2B5EF4-FFF2-40B4-BE49-F238E27FC236}">
                      <a16:creationId xmlns:a16="http://schemas.microsoft.com/office/drawing/2014/main" id="{784742F1-AE2A-44CD-974B-CBC731B5E22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789160" y="4792214"/>
                  <a:ext cx="961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071" name="Entrada de lápiz 1070">
                  <a:extLst>
                    <a:ext uri="{FF2B5EF4-FFF2-40B4-BE49-F238E27FC236}">
                      <a16:creationId xmlns:a16="http://schemas.microsoft.com/office/drawing/2014/main" id="{65AB07BB-4061-4CA1-8A35-170F626D2192}"/>
                    </a:ext>
                  </a:extLst>
                </p14:cNvPr>
                <p14:cNvContentPartPr/>
                <p14:nvPr/>
              </p14:nvContentPartPr>
              <p14:xfrm>
                <a:off x="5808600" y="4830734"/>
                <a:ext cx="94320" cy="25200"/>
              </p14:xfrm>
            </p:contentPart>
          </mc:Choice>
          <mc:Fallback xmlns="">
            <p:pic>
              <p:nvPicPr>
                <p:cNvPr id="1071" name="Entrada de lápiz 1070">
                  <a:extLst>
                    <a:ext uri="{FF2B5EF4-FFF2-40B4-BE49-F238E27FC236}">
                      <a16:creationId xmlns:a16="http://schemas.microsoft.com/office/drawing/2014/main" id="{65AB07BB-4061-4CA1-8A35-170F626D219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799960" y="4822094"/>
                  <a:ext cx="11196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9" name="Grupo 1078">
            <a:extLst>
              <a:ext uri="{FF2B5EF4-FFF2-40B4-BE49-F238E27FC236}">
                <a16:creationId xmlns:a16="http://schemas.microsoft.com/office/drawing/2014/main" id="{2EE00C2E-3545-4E79-8057-E0D9731CE90B}"/>
              </a:ext>
            </a:extLst>
          </p:cNvPr>
          <p:cNvGrpSpPr/>
          <p:nvPr/>
        </p:nvGrpSpPr>
        <p:grpSpPr>
          <a:xfrm>
            <a:off x="5159880" y="4606454"/>
            <a:ext cx="235800" cy="336240"/>
            <a:chOff x="5159880" y="4606454"/>
            <a:chExt cx="235800" cy="33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072" name="Entrada de lápiz 1071">
                  <a:extLst>
                    <a:ext uri="{FF2B5EF4-FFF2-40B4-BE49-F238E27FC236}">
                      <a16:creationId xmlns:a16="http://schemas.microsoft.com/office/drawing/2014/main" id="{18114ABC-F049-458C-B4D6-CE936857B35C}"/>
                    </a:ext>
                  </a:extLst>
                </p14:cNvPr>
                <p14:cNvContentPartPr/>
                <p14:nvPr/>
              </p14:nvContentPartPr>
              <p14:xfrm>
                <a:off x="5252760" y="4708334"/>
                <a:ext cx="116640" cy="234360"/>
              </p14:xfrm>
            </p:contentPart>
          </mc:Choice>
          <mc:Fallback xmlns="">
            <p:pic>
              <p:nvPicPr>
                <p:cNvPr id="1072" name="Entrada de lápiz 1071">
                  <a:extLst>
                    <a:ext uri="{FF2B5EF4-FFF2-40B4-BE49-F238E27FC236}">
                      <a16:creationId xmlns:a16="http://schemas.microsoft.com/office/drawing/2014/main" id="{18114ABC-F049-458C-B4D6-CE936857B35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243760" y="4699334"/>
                  <a:ext cx="13428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073" name="Entrada de lápiz 1072">
                  <a:extLst>
                    <a:ext uri="{FF2B5EF4-FFF2-40B4-BE49-F238E27FC236}">
                      <a16:creationId xmlns:a16="http://schemas.microsoft.com/office/drawing/2014/main" id="{384A5F77-29FC-48F6-9C73-729F096CCD63}"/>
                    </a:ext>
                  </a:extLst>
                </p14:cNvPr>
                <p14:cNvContentPartPr/>
                <p14:nvPr/>
              </p14:nvContentPartPr>
              <p14:xfrm>
                <a:off x="5159880" y="4606454"/>
                <a:ext cx="235800" cy="127080"/>
              </p14:xfrm>
            </p:contentPart>
          </mc:Choice>
          <mc:Fallback xmlns="">
            <p:pic>
              <p:nvPicPr>
                <p:cNvPr id="1073" name="Entrada de lápiz 1072">
                  <a:extLst>
                    <a:ext uri="{FF2B5EF4-FFF2-40B4-BE49-F238E27FC236}">
                      <a16:creationId xmlns:a16="http://schemas.microsoft.com/office/drawing/2014/main" id="{384A5F77-29FC-48F6-9C73-729F096CCD6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151240" y="4597454"/>
                  <a:ext cx="253440" cy="14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0" name="Grupo 1089">
            <a:extLst>
              <a:ext uri="{FF2B5EF4-FFF2-40B4-BE49-F238E27FC236}">
                <a16:creationId xmlns:a16="http://schemas.microsoft.com/office/drawing/2014/main" id="{C5DD20DA-93C9-45D0-BA14-ED7DE0FDE812}"/>
              </a:ext>
            </a:extLst>
          </p:cNvPr>
          <p:cNvGrpSpPr/>
          <p:nvPr/>
        </p:nvGrpSpPr>
        <p:grpSpPr>
          <a:xfrm>
            <a:off x="5130720" y="5381894"/>
            <a:ext cx="2342160" cy="773280"/>
            <a:chOff x="5130720" y="5381894"/>
            <a:chExt cx="2342160" cy="77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074" name="Entrada de lápiz 1073">
                  <a:extLst>
                    <a:ext uri="{FF2B5EF4-FFF2-40B4-BE49-F238E27FC236}">
                      <a16:creationId xmlns:a16="http://schemas.microsoft.com/office/drawing/2014/main" id="{EB654D6E-1DA3-495A-8177-932A6428E544}"/>
                    </a:ext>
                  </a:extLst>
                </p14:cNvPr>
                <p14:cNvContentPartPr/>
                <p14:nvPr/>
              </p14:nvContentPartPr>
              <p14:xfrm>
                <a:off x="5419080" y="5613014"/>
                <a:ext cx="145440" cy="308880"/>
              </p14:xfrm>
            </p:contentPart>
          </mc:Choice>
          <mc:Fallback xmlns="">
            <p:pic>
              <p:nvPicPr>
                <p:cNvPr id="1074" name="Entrada de lápiz 1073">
                  <a:extLst>
                    <a:ext uri="{FF2B5EF4-FFF2-40B4-BE49-F238E27FC236}">
                      <a16:creationId xmlns:a16="http://schemas.microsoft.com/office/drawing/2014/main" id="{EB654D6E-1DA3-495A-8177-932A6428E54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410080" y="5604374"/>
                  <a:ext cx="16308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075" name="Entrada de lápiz 1074">
                  <a:extLst>
                    <a:ext uri="{FF2B5EF4-FFF2-40B4-BE49-F238E27FC236}">
                      <a16:creationId xmlns:a16="http://schemas.microsoft.com/office/drawing/2014/main" id="{A6506CD9-269C-43A8-A168-16A1E0637C29}"/>
                    </a:ext>
                  </a:extLst>
                </p14:cNvPr>
                <p14:cNvContentPartPr/>
                <p14:nvPr/>
              </p14:nvContentPartPr>
              <p14:xfrm>
                <a:off x="5353560" y="5454974"/>
                <a:ext cx="219960" cy="149760"/>
              </p14:xfrm>
            </p:contentPart>
          </mc:Choice>
          <mc:Fallback xmlns="">
            <p:pic>
              <p:nvPicPr>
                <p:cNvPr id="1075" name="Entrada de lápiz 1074">
                  <a:extLst>
                    <a:ext uri="{FF2B5EF4-FFF2-40B4-BE49-F238E27FC236}">
                      <a16:creationId xmlns:a16="http://schemas.microsoft.com/office/drawing/2014/main" id="{A6506CD9-269C-43A8-A168-16A1E0637C2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344560" y="5446334"/>
                  <a:ext cx="2376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076" name="Entrada de lápiz 1075">
                  <a:extLst>
                    <a:ext uri="{FF2B5EF4-FFF2-40B4-BE49-F238E27FC236}">
                      <a16:creationId xmlns:a16="http://schemas.microsoft.com/office/drawing/2014/main" id="{2FC57BC1-7692-4FE5-A663-4C09D2A3C5D3}"/>
                    </a:ext>
                  </a:extLst>
                </p14:cNvPr>
                <p14:cNvContentPartPr/>
                <p14:nvPr/>
              </p14:nvContentPartPr>
              <p14:xfrm>
                <a:off x="5704560" y="5615174"/>
                <a:ext cx="64080" cy="10080"/>
              </p14:xfrm>
            </p:contentPart>
          </mc:Choice>
          <mc:Fallback xmlns="">
            <p:pic>
              <p:nvPicPr>
                <p:cNvPr id="1076" name="Entrada de lápiz 1075">
                  <a:extLst>
                    <a:ext uri="{FF2B5EF4-FFF2-40B4-BE49-F238E27FC236}">
                      <a16:creationId xmlns:a16="http://schemas.microsoft.com/office/drawing/2014/main" id="{2FC57BC1-7692-4FE5-A663-4C09D2A3C5D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695920" y="5606534"/>
                  <a:ext cx="817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077" name="Entrada de lápiz 1076">
                  <a:extLst>
                    <a:ext uri="{FF2B5EF4-FFF2-40B4-BE49-F238E27FC236}">
                      <a16:creationId xmlns:a16="http://schemas.microsoft.com/office/drawing/2014/main" id="{92AADFFC-7981-447A-81B1-4514B26717B4}"/>
                    </a:ext>
                  </a:extLst>
                </p14:cNvPr>
                <p14:cNvContentPartPr/>
                <p14:nvPr/>
              </p14:nvContentPartPr>
              <p14:xfrm>
                <a:off x="5733720" y="5705894"/>
                <a:ext cx="83160" cy="28080"/>
              </p14:xfrm>
            </p:contentPart>
          </mc:Choice>
          <mc:Fallback xmlns="">
            <p:pic>
              <p:nvPicPr>
                <p:cNvPr id="1077" name="Entrada de lápiz 1076">
                  <a:extLst>
                    <a:ext uri="{FF2B5EF4-FFF2-40B4-BE49-F238E27FC236}">
                      <a16:creationId xmlns:a16="http://schemas.microsoft.com/office/drawing/2014/main" id="{92AADFFC-7981-447A-81B1-4514B26717B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724720" y="5697254"/>
                  <a:ext cx="1008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081" name="Entrada de lápiz 1080">
                  <a:extLst>
                    <a:ext uri="{FF2B5EF4-FFF2-40B4-BE49-F238E27FC236}">
                      <a16:creationId xmlns:a16="http://schemas.microsoft.com/office/drawing/2014/main" id="{8B81B123-483B-4CD5-8D33-14C297326081}"/>
                    </a:ext>
                  </a:extLst>
                </p14:cNvPr>
                <p14:cNvContentPartPr/>
                <p14:nvPr/>
              </p14:nvContentPartPr>
              <p14:xfrm>
                <a:off x="5891040" y="5381894"/>
                <a:ext cx="125640" cy="50760"/>
              </p14:xfrm>
            </p:contentPart>
          </mc:Choice>
          <mc:Fallback xmlns="">
            <p:pic>
              <p:nvPicPr>
                <p:cNvPr id="1081" name="Entrada de lápiz 1080">
                  <a:extLst>
                    <a:ext uri="{FF2B5EF4-FFF2-40B4-BE49-F238E27FC236}">
                      <a16:creationId xmlns:a16="http://schemas.microsoft.com/office/drawing/2014/main" id="{8B81B123-483B-4CD5-8D33-14C29732608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882400" y="5372894"/>
                  <a:ext cx="1432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082" name="Entrada de lápiz 1081">
                  <a:extLst>
                    <a:ext uri="{FF2B5EF4-FFF2-40B4-BE49-F238E27FC236}">
                      <a16:creationId xmlns:a16="http://schemas.microsoft.com/office/drawing/2014/main" id="{B37A39F2-AB3C-4E8B-8748-D0803B5FD67C}"/>
                    </a:ext>
                  </a:extLst>
                </p14:cNvPr>
                <p14:cNvContentPartPr/>
                <p14:nvPr/>
              </p14:nvContentPartPr>
              <p14:xfrm>
                <a:off x="5810040" y="5443094"/>
                <a:ext cx="248400" cy="293040"/>
              </p14:xfrm>
            </p:contentPart>
          </mc:Choice>
          <mc:Fallback xmlns="">
            <p:pic>
              <p:nvPicPr>
                <p:cNvPr id="1082" name="Entrada de lápiz 1081">
                  <a:extLst>
                    <a:ext uri="{FF2B5EF4-FFF2-40B4-BE49-F238E27FC236}">
                      <a16:creationId xmlns:a16="http://schemas.microsoft.com/office/drawing/2014/main" id="{B37A39F2-AB3C-4E8B-8748-D0803B5FD67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801040" y="5434094"/>
                  <a:ext cx="26604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083" name="Entrada de lápiz 1082">
                  <a:extLst>
                    <a:ext uri="{FF2B5EF4-FFF2-40B4-BE49-F238E27FC236}">
                      <a16:creationId xmlns:a16="http://schemas.microsoft.com/office/drawing/2014/main" id="{6C9E0191-A14C-4CE6-A340-846B6D9E06F9}"/>
                    </a:ext>
                  </a:extLst>
                </p14:cNvPr>
                <p14:cNvContentPartPr/>
                <p14:nvPr/>
              </p14:nvContentPartPr>
              <p14:xfrm>
                <a:off x="6058080" y="5420774"/>
                <a:ext cx="248760" cy="281160"/>
              </p14:xfrm>
            </p:contentPart>
          </mc:Choice>
          <mc:Fallback xmlns="">
            <p:pic>
              <p:nvPicPr>
                <p:cNvPr id="1083" name="Entrada de lápiz 1082">
                  <a:extLst>
                    <a:ext uri="{FF2B5EF4-FFF2-40B4-BE49-F238E27FC236}">
                      <a16:creationId xmlns:a16="http://schemas.microsoft.com/office/drawing/2014/main" id="{6C9E0191-A14C-4CE6-A340-846B6D9E06F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049080" y="5411774"/>
                  <a:ext cx="26640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084" name="Entrada de lápiz 1083">
                  <a:extLst>
                    <a:ext uri="{FF2B5EF4-FFF2-40B4-BE49-F238E27FC236}">
                      <a16:creationId xmlns:a16="http://schemas.microsoft.com/office/drawing/2014/main" id="{A262C775-2454-4B1D-BEDB-66990DA27E91}"/>
                    </a:ext>
                  </a:extLst>
                </p14:cNvPr>
                <p14:cNvContentPartPr/>
                <p14:nvPr/>
              </p14:nvContentPartPr>
              <p14:xfrm>
                <a:off x="6409440" y="5430854"/>
                <a:ext cx="163800" cy="327240"/>
              </p14:xfrm>
            </p:contentPart>
          </mc:Choice>
          <mc:Fallback xmlns="">
            <p:pic>
              <p:nvPicPr>
                <p:cNvPr id="1084" name="Entrada de lápiz 1083">
                  <a:extLst>
                    <a:ext uri="{FF2B5EF4-FFF2-40B4-BE49-F238E27FC236}">
                      <a16:creationId xmlns:a16="http://schemas.microsoft.com/office/drawing/2014/main" id="{A262C775-2454-4B1D-BEDB-66990DA27E9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400800" y="5421854"/>
                  <a:ext cx="18144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085" name="Entrada de lápiz 1084">
                  <a:extLst>
                    <a:ext uri="{FF2B5EF4-FFF2-40B4-BE49-F238E27FC236}">
                      <a16:creationId xmlns:a16="http://schemas.microsoft.com/office/drawing/2014/main" id="{70591D9B-1DD5-47E6-A3AE-A3D8F47818E4}"/>
                    </a:ext>
                  </a:extLst>
                </p14:cNvPr>
                <p14:cNvContentPartPr/>
                <p14:nvPr/>
              </p14:nvContentPartPr>
              <p14:xfrm>
                <a:off x="6699600" y="5453534"/>
                <a:ext cx="109800" cy="356760"/>
              </p14:xfrm>
            </p:contentPart>
          </mc:Choice>
          <mc:Fallback xmlns="">
            <p:pic>
              <p:nvPicPr>
                <p:cNvPr id="1085" name="Entrada de lápiz 1084">
                  <a:extLst>
                    <a:ext uri="{FF2B5EF4-FFF2-40B4-BE49-F238E27FC236}">
                      <a16:creationId xmlns:a16="http://schemas.microsoft.com/office/drawing/2014/main" id="{70591D9B-1DD5-47E6-A3AE-A3D8F47818E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690600" y="5444894"/>
                  <a:ext cx="12744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086" name="Entrada de lápiz 1085">
                  <a:extLst>
                    <a:ext uri="{FF2B5EF4-FFF2-40B4-BE49-F238E27FC236}">
                      <a16:creationId xmlns:a16="http://schemas.microsoft.com/office/drawing/2014/main" id="{7275E364-FEAC-4F4D-AE84-2364478BA8DE}"/>
                    </a:ext>
                  </a:extLst>
                </p14:cNvPr>
                <p14:cNvContentPartPr/>
                <p14:nvPr/>
              </p14:nvContentPartPr>
              <p14:xfrm>
                <a:off x="6850080" y="5522654"/>
                <a:ext cx="172440" cy="180360"/>
              </p14:xfrm>
            </p:contentPart>
          </mc:Choice>
          <mc:Fallback xmlns="">
            <p:pic>
              <p:nvPicPr>
                <p:cNvPr id="1086" name="Entrada de lápiz 1085">
                  <a:extLst>
                    <a:ext uri="{FF2B5EF4-FFF2-40B4-BE49-F238E27FC236}">
                      <a16:creationId xmlns:a16="http://schemas.microsoft.com/office/drawing/2014/main" id="{7275E364-FEAC-4F4D-AE84-2364478BA8D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841440" y="5514014"/>
                  <a:ext cx="1900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087" name="Entrada de lápiz 1086">
                  <a:extLst>
                    <a:ext uri="{FF2B5EF4-FFF2-40B4-BE49-F238E27FC236}">
                      <a16:creationId xmlns:a16="http://schemas.microsoft.com/office/drawing/2014/main" id="{1D8ED328-6ED5-4AB3-B3FF-B71E798E054A}"/>
                    </a:ext>
                  </a:extLst>
                </p14:cNvPr>
                <p14:cNvContentPartPr/>
                <p14:nvPr/>
              </p14:nvContentPartPr>
              <p14:xfrm>
                <a:off x="7021080" y="5396294"/>
                <a:ext cx="198720" cy="339840"/>
              </p14:xfrm>
            </p:contentPart>
          </mc:Choice>
          <mc:Fallback xmlns="">
            <p:pic>
              <p:nvPicPr>
                <p:cNvPr id="1087" name="Entrada de lápiz 1086">
                  <a:extLst>
                    <a:ext uri="{FF2B5EF4-FFF2-40B4-BE49-F238E27FC236}">
                      <a16:creationId xmlns:a16="http://schemas.microsoft.com/office/drawing/2014/main" id="{1D8ED328-6ED5-4AB3-B3FF-B71E798E054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012440" y="5387294"/>
                  <a:ext cx="21636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089" name="Entrada de lápiz 1088">
                  <a:extLst>
                    <a:ext uri="{FF2B5EF4-FFF2-40B4-BE49-F238E27FC236}">
                      <a16:creationId xmlns:a16="http://schemas.microsoft.com/office/drawing/2014/main" id="{15A17E06-11B9-4EEC-97AE-7BA1B3B7993D}"/>
                    </a:ext>
                  </a:extLst>
                </p14:cNvPr>
                <p14:cNvContentPartPr/>
                <p14:nvPr/>
              </p14:nvContentPartPr>
              <p14:xfrm>
                <a:off x="5130720" y="5394494"/>
                <a:ext cx="2342160" cy="760680"/>
              </p14:xfrm>
            </p:contentPart>
          </mc:Choice>
          <mc:Fallback xmlns="">
            <p:pic>
              <p:nvPicPr>
                <p:cNvPr id="1089" name="Entrada de lápiz 1088">
                  <a:extLst>
                    <a:ext uri="{FF2B5EF4-FFF2-40B4-BE49-F238E27FC236}">
                      <a16:creationId xmlns:a16="http://schemas.microsoft.com/office/drawing/2014/main" id="{15A17E06-11B9-4EEC-97AE-7BA1B3B7993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122080" y="5385494"/>
                  <a:ext cx="2359800" cy="77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3" name="Grupo 1092">
            <a:extLst>
              <a:ext uri="{FF2B5EF4-FFF2-40B4-BE49-F238E27FC236}">
                <a16:creationId xmlns:a16="http://schemas.microsoft.com/office/drawing/2014/main" id="{6956F3A5-06E5-4A0D-960E-485EABD9DE6B}"/>
              </a:ext>
            </a:extLst>
          </p:cNvPr>
          <p:cNvGrpSpPr/>
          <p:nvPr/>
        </p:nvGrpSpPr>
        <p:grpSpPr>
          <a:xfrm>
            <a:off x="1475280" y="4889414"/>
            <a:ext cx="159120" cy="916560"/>
            <a:chOff x="1475280" y="4889414"/>
            <a:chExt cx="159120" cy="91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091" name="Entrada de lápiz 1090">
                  <a:extLst>
                    <a:ext uri="{FF2B5EF4-FFF2-40B4-BE49-F238E27FC236}">
                      <a16:creationId xmlns:a16="http://schemas.microsoft.com/office/drawing/2014/main" id="{1BCC77E1-6BEC-4450-9AA8-95869F85F9A7}"/>
                    </a:ext>
                  </a:extLst>
                </p14:cNvPr>
                <p14:cNvContentPartPr/>
                <p14:nvPr/>
              </p14:nvContentPartPr>
              <p14:xfrm>
                <a:off x="1531080" y="4889414"/>
                <a:ext cx="51480" cy="882000"/>
              </p14:xfrm>
            </p:contentPart>
          </mc:Choice>
          <mc:Fallback xmlns="">
            <p:pic>
              <p:nvPicPr>
                <p:cNvPr id="1091" name="Entrada de lápiz 1090">
                  <a:extLst>
                    <a:ext uri="{FF2B5EF4-FFF2-40B4-BE49-F238E27FC236}">
                      <a16:creationId xmlns:a16="http://schemas.microsoft.com/office/drawing/2014/main" id="{1BCC77E1-6BEC-4450-9AA8-95869F85F9A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522080" y="4880414"/>
                  <a:ext cx="69120" cy="89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092" name="Entrada de lápiz 1091">
                  <a:extLst>
                    <a:ext uri="{FF2B5EF4-FFF2-40B4-BE49-F238E27FC236}">
                      <a16:creationId xmlns:a16="http://schemas.microsoft.com/office/drawing/2014/main" id="{FD63F8CF-FA4D-4B45-A3E5-A1B1DF9184DE}"/>
                    </a:ext>
                  </a:extLst>
                </p14:cNvPr>
                <p14:cNvContentPartPr/>
                <p14:nvPr/>
              </p14:nvContentPartPr>
              <p14:xfrm>
                <a:off x="1475280" y="5513654"/>
                <a:ext cx="159120" cy="292320"/>
              </p14:xfrm>
            </p:contentPart>
          </mc:Choice>
          <mc:Fallback xmlns="">
            <p:pic>
              <p:nvPicPr>
                <p:cNvPr id="1092" name="Entrada de lápiz 1091">
                  <a:extLst>
                    <a:ext uri="{FF2B5EF4-FFF2-40B4-BE49-F238E27FC236}">
                      <a16:creationId xmlns:a16="http://schemas.microsoft.com/office/drawing/2014/main" id="{FD63F8CF-FA4D-4B45-A3E5-A1B1DF9184D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466640" y="5505014"/>
                  <a:ext cx="176760" cy="30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8" name="Grupo 1107">
            <a:extLst>
              <a:ext uri="{FF2B5EF4-FFF2-40B4-BE49-F238E27FC236}">
                <a16:creationId xmlns:a16="http://schemas.microsoft.com/office/drawing/2014/main" id="{D729078F-13D5-4794-B7D1-67BD3986810A}"/>
              </a:ext>
            </a:extLst>
          </p:cNvPr>
          <p:cNvGrpSpPr/>
          <p:nvPr/>
        </p:nvGrpSpPr>
        <p:grpSpPr>
          <a:xfrm>
            <a:off x="1182960" y="5942414"/>
            <a:ext cx="1152720" cy="466200"/>
            <a:chOff x="1182960" y="5942414"/>
            <a:chExt cx="1152720" cy="46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094" name="Entrada de lápiz 1093">
                  <a:extLst>
                    <a:ext uri="{FF2B5EF4-FFF2-40B4-BE49-F238E27FC236}">
                      <a16:creationId xmlns:a16="http://schemas.microsoft.com/office/drawing/2014/main" id="{9AE9E326-E7F0-48E8-9977-3553C449266A}"/>
                    </a:ext>
                  </a:extLst>
                </p14:cNvPr>
                <p14:cNvContentPartPr/>
                <p14:nvPr/>
              </p14:nvContentPartPr>
              <p14:xfrm>
                <a:off x="1302840" y="6119534"/>
                <a:ext cx="151920" cy="255600"/>
              </p14:xfrm>
            </p:contentPart>
          </mc:Choice>
          <mc:Fallback xmlns="">
            <p:pic>
              <p:nvPicPr>
                <p:cNvPr id="1094" name="Entrada de lápiz 1093">
                  <a:extLst>
                    <a:ext uri="{FF2B5EF4-FFF2-40B4-BE49-F238E27FC236}">
                      <a16:creationId xmlns:a16="http://schemas.microsoft.com/office/drawing/2014/main" id="{9AE9E326-E7F0-48E8-9977-3553C449266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293840" y="6110534"/>
                  <a:ext cx="16956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095" name="Entrada de lápiz 1094">
                  <a:extLst>
                    <a:ext uri="{FF2B5EF4-FFF2-40B4-BE49-F238E27FC236}">
                      <a16:creationId xmlns:a16="http://schemas.microsoft.com/office/drawing/2014/main" id="{4351AC72-215E-4F8F-8134-0A869F38BF48}"/>
                    </a:ext>
                  </a:extLst>
                </p14:cNvPr>
                <p14:cNvContentPartPr/>
                <p14:nvPr/>
              </p14:nvContentPartPr>
              <p14:xfrm>
                <a:off x="1182960" y="6013334"/>
                <a:ext cx="246240" cy="132480"/>
              </p14:xfrm>
            </p:contentPart>
          </mc:Choice>
          <mc:Fallback xmlns="">
            <p:pic>
              <p:nvPicPr>
                <p:cNvPr id="1095" name="Entrada de lápiz 1094">
                  <a:extLst>
                    <a:ext uri="{FF2B5EF4-FFF2-40B4-BE49-F238E27FC236}">
                      <a16:creationId xmlns:a16="http://schemas.microsoft.com/office/drawing/2014/main" id="{4351AC72-215E-4F8F-8134-0A869F38BF4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73960" y="6004334"/>
                  <a:ext cx="2638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096" name="Entrada de lápiz 1095">
                  <a:extLst>
                    <a:ext uri="{FF2B5EF4-FFF2-40B4-BE49-F238E27FC236}">
                      <a16:creationId xmlns:a16="http://schemas.microsoft.com/office/drawing/2014/main" id="{F3AE65C6-EF89-4D2D-A8F6-DE65595B6831}"/>
                    </a:ext>
                  </a:extLst>
                </p14:cNvPr>
                <p14:cNvContentPartPr/>
                <p14:nvPr/>
              </p14:nvContentPartPr>
              <p14:xfrm>
                <a:off x="1311840" y="6133214"/>
                <a:ext cx="152640" cy="275400"/>
              </p14:xfrm>
            </p:contentPart>
          </mc:Choice>
          <mc:Fallback xmlns="">
            <p:pic>
              <p:nvPicPr>
                <p:cNvPr id="1096" name="Entrada de lápiz 1095">
                  <a:extLst>
                    <a:ext uri="{FF2B5EF4-FFF2-40B4-BE49-F238E27FC236}">
                      <a16:creationId xmlns:a16="http://schemas.microsoft.com/office/drawing/2014/main" id="{F3AE65C6-EF89-4D2D-A8F6-DE65595B683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303200" y="6124214"/>
                  <a:ext cx="17028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098" name="Entrada de lápiz 1097">
                  <a:extLst>
                    <a:ext uri="{FF2B5EF4-FFF2-40B4-BE49-F238E27FC236}">
                      <a16:creationId xmlns:a16="http://schemas.microsoft.com/office/drawing/2014/main" id="{9CF71458-3F2C-46C3-8E5C-235DFFC970F0}"/>
                    </a:ext>
                  </a:extLst>
                </p14:cNvPr>
                <p14:cNvContentPartPr/>
                <p14:nvPr/>
              </p14:nvContentPartPr>
              <p14:xfrm>
                <a:off x="1536120" y="6174254"/>
                <a:ext cx="26640" cy="360"/>
              </p14:xfrm>
            </p:contentPart>
          </mc:Choice>
          <mc:Fallback xmlns="">
            <p:pic>
              <p:nvPicPr>
                <p:cNvPr id="1098" name="Entrada de lápiz 1097">
                  <a:extLst>
                    <a:ext uri="{FF2B5EF4-FFF2-40B4-BE49-F238E27FC236}">
                      <a16:creationId xmlns:a16="http://schemas.microsoft.com/office/drawing/2014/main" id="{9CF71458-3F2C-46C3-8E5C-235DFFC970F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527480" y="6165614"/>
                  <a:ext cx="442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099" name="Entrada de lápiz 1098">
                  <a:extLst>
                    <a:ext uri="{FF2B5EF4-FFF2-40B4-BE49-F238E27FC236}">
                      <a16:creationId xmlns:a16="http://schemas.microsoft.com/office/drawing/2014/main" id="{37ECF633-4147-4E85-978F-C728C45CF71F}"/>
                    </a:ext>
                  </a:extLst>
                </p14:cNvPr>
                <p14:cNvContentPartPr/>
                <p14:nvPr/>
              </p14:nvContentPartPr>
              <p14:xfrm>
                <a:off x="1548720" y="6192974"/>
                <a:ext cx="83160" cy="46080"/>
              </p14:xfrm>
            </p:contentPart>
          </mc:Choice>
          <mc:Fallback xmlns="">
            <p:pic>
              <p:nvPicPr>
                <p:cNvPr id="1099" name="Entrada de lápiz 1098">
                  <a:extLst>
                    <a:ext uri="{FF2B5EF4-FFF2-40B4-BE49-F238E27FC236}">
                      <a16:creationId xmlns:a16="http://schemas.microsoft.com/office/drawing/2014/main" id="{37ECF633-4147-4E85-978F-C728C45CF71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540080" y="6184334"/>
                  <a:ext cx="1008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100" name="Entrada de lápiz 1099">
                  <a:extLst>
                    <a:ext uri="{FF2B5EF4-FFF2-40B4-BE49-F238E27FC236}">
                      <a16:creationId xmlns:a16="http://schemas.microsoft.com/office/drawing/2014/main" id="{90595431-969C-48DF-BE87-AC34EDB82FFC}"/>
                    </a:ext>
                  </a:extLst>
                </p14:cNvPr>
                <p14:cNvContentPartPr/>
                <p14:nvPr/>
              </p14:nvContentPartPr>
              <p14:xfrm>
                <a:off x="1536120" y="6118094"/>
                <a:ext cx="93240" cy="50760"/>
              </p14:xfrm>
            </p:contentPart>
          </mc:Choice>
          <mc:Fallback xmlns="">
            <p:pic>
              <p:nvPicPr>
                <p:cNvPr id="1100" name="Entrada de lápiz 1099">
                  <a:extLst>
                    <a:ext uri="{FF2B5EF4-FFF2-40B4-BE49-F238E27FC236}">
                      <a16:creationId xmlns:a16="http://schemas.microsoft.com/office/drawing/2014/main" id="{90595431-969C-48DF-BE87-AC34EDB82FF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527480" y="6109094"/>
                  <a:ext cx="1108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101" name="Entrada de lápiz 1100">
                  <a:extLst>
                    <a:ext uri="{FF2B5EF4-FFF2-40B4-BE49-F238E27FC236}">
                      <a16:creationId xmlns:a16="http://schemas.microsoft.com/office/drawing/2014/main" id="{4C79B756-56CB-49D8-AA0D-040F5E3D8432}"/>
                    </a:ext>
                  </a:extLst>
                </p14:cNvPr>
                <p14:cNvContentPartPr/>
                <p14:nvPr/>
              </p14:nvContentPartPr>
              <p14:xfrm>
                <a:off x="1753200" y="6066974"/>
                <a:ext cx="154080" cy="118080"/>
              </p14:xfrm>
            </p:contentPart>
          </mc:Choice>
          <mc:Fallback xmlns="">
            <p:pic>
              <p:nvPicPr>
                <p:cNvPr id="1101" name="Entrada de lápiz 1100">
                  <a:extLst>
                    <a:ext uri="{FF2B5EF4-FFF2-40B4-BE49-F238E27FC236}">
                      <a16:creationId xmlns:a16="http://schemas.microsoft.com/office/drawing/2014/main" id="{4C79B756-56CB-49D8-AA0D-040F5E3D843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744200" y="6058334"/>
                  <a:ext cx="1717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102" name="Entrada de lápiz 1101">
                  <a:extLst>
                    <a:ext uri="{FF2B5EF4-FFF2-40B4-BE49-F238E27FC236}">
                      <a16:creationId xmlns:a16="http://schemas.microsoft.com/office/drawing/2014/main" id="{50E49F68-9ED9-4BA8-83AC-40544AE6BEC0}"/>
                    </a:ext>
                  </a:extLst>
                </p14:cNvPr>
                <p14:cNvContentPartPr/>
                <p14:nvPr/>
              </p14:nvContentPartPr>
              <p14:xfrm>
                <a:off x="1838880" y="6019094"/>
                <a:ext cx="101160" cy="292320"/>
              </p14:xfrm>
            </p:contentPart>
          </mc:Choice>
          <mc:Fallback xmlns="">
            <p:pic>
              <p:nvPicPr>
                <p:cNvPr id="1102" name="Entrada de lápiz 1101">
                  <a:extLst>
                    <a:ext uri="{FF2B5EF4-FFF2-40B4-BE49-F238E27FC236}">
                      <a16:creationId xmlns:a16="http://schemas.microsoft.com/office/drawing/2014/main" id="{50E49F68-9ED9-4BA8-83AC-40544AE6BEC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830240" y="6010094"/>
                  <a:ext cx="11880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104" name="Entrada de lápiz 1103">
                  <a:extLst>
                    <a:ext uri="{FF2B5EF4-FFF2-40B4-BE49-F238E27FC236}">
                      <a16:creationId xmlns:a16="http://schemas.microsoft.com/office/drawing/2014/main" id="{868221CA-ABBC-4D78-9C97-120F7AFE82D3}"/>
                    </a:ext>
                  </a:extLst>
                </p14:cNvPr>
                <p14:cNvContentPartPr/>
                <p14:nvPr/>
              </p14:nvContentPartPr>
              <p14:xfrm>
                <a:off x="2021760" y="6217454"/>
                <a:ext cx="360" cy="360"/>
              </p14:xfrm>
            </p:contentPart>
          </mc:Choice>
          <mc:Fallback xmlns="">
            <p:pic>
              <p:nvPicPr>
                <p:cNvPr id="1104" name="Entrada de lápiz 1103">
                  <a:extLst>
                    <a:ext uri="{FF2B5EF4-FFF2-40B4-BE49-F238E27FC236}">
                      <a16:creationId xmlns:a16="http://schemas.microsoft.com/office/drawing/2014/main" id="{868221CA-ABBC-4D78-9C97-120F7AFE82D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013120" y="620881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105" name="Entrada de lápiz 1104">
                  <a:extLst>
                    <a:ext uri="{FF2B5EF4-FFF2-40B4-BE49-F238E27FC236}">
                      <a16:creationId xmlns:a16="http://schemas.microsoft.com/office/drawing/2014/main" id="{DF46D39C-AB1B-4D37-9642-AFCAFDB45F7C}"/>
                    </a:ext>
                  </a:extLst>
                </p14:cNvPr>
                <p14:cNvContentPartPr/>
                <p14:nvPr/>
              </p14:nvContentPartPr>
              <p14:xfrm>
                <a:off x="2009880" y="6077054"/>
                <a:ext cx="45360" cy="182520"/>
              </p14:xfrm>
            </p:contentPart>
          </mc:Choice>
          <mc:Fallback xmlns="">
            <p:pic>
              <p:nvPicPr>
                <p:cNvPr id="1105" name="Entrada de lápiz 1104">
                  <a:extLst>
                    <a:ext uri="{FF2B5EF4-FFF2-40B4-BE49-F238E27FC236}">
                      <a16:creationId xmlns:a16="http://schemas.microsoft.com/office/drawing/2014/main" id="{DF46D39C-AB1B-4D37-9642-AFCAFDB45F7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001240" y="6068414"/>
                  <a:ext cx="630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106" name="Entrada de lápiz 1105">
                  <a:extLst>
                    <a:ext uri="{FF2B5EF4-FFF2-40B4-BE49-F238E27FC236}">
                      <a16:creationId xmlns:a16="http://schemas.microsoft.com/office/drawing/2014/main" id="{CD957A33-3C02-4BCF-8FB7-7D0A01344227}"/>
                    </a:ext>
                  </a:extLst>
                </p14:cNvPr>
                <p14:cNvContentPartPr/>
                <p14:nvPr/>
              </p14:nvContentPartPr>
              <p14:xfrm>
                <a:off x="2077920" y="6056894"/>
                <a:ext cx="128160" cy="171360"/>
              </p14:xfrm>
            </p:contentPart>
          </mc:Choice>
          <mc:Fallback xmlns="">
            <p:pic>
              <p:nvPicPr>
                <p:cNvPr id="1106" name="Entrada de lápiz 1105">
                  <a:extLst>
                    <a:ext uri="{FF2B5EF4-FFF2-40B4-BE49-F238E27FC236}">
                      <a16:creationId xmlns:a16="http://schemas.microsoft.com/office/drawing/2014/main" id="{CD957A33-3C02-4BCF-8FB7-7D0A0134422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069280" y="6048254"/>
                  <a:ext cx="1458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107" name="Entrada de lápiz 1106">
                  <a:extLst>
                    <a:ext uri="{FF2B5EF4-FFF2-40B4-BE49-F238E27FC236}">
                      <a16:creationId xmlns:a16="http://schemas.microsoft.com/office/drawing/2014/main" id="{93CE4031-0254-4B7B-B066-8C7CAA675659}"/>
                    </a:ext>
                  </a:extLst>
                </p14:cNvPr>
                <p14:cNvContentPartPr/>
                <p14:nvPr/>
              </p14:nvContentPartPr>
              <p14:xfrm>
                <a:off x="2161800" y="5942414"/>
                <a:ext cx="173880" cy="253080"/>
              </p14:xfrm>
            </p:contentPart>
          </mc:Choice>
          <mc:Fallback xmlns="">
            <p:pic>
              <p:nvPicPr>
                <p:cNvPr id="1107" name="Entrada de lápiz 1106">
                  <a:extLst>
                    <a:ext uri="{FF2B5EF4-FFF2-40B4-BE49-F238E27FC236}">
                      <a16:creationId xmlns:a16="http://schemas.microsoft.com/office/drawing/2014/main" id="{93CE4031-0254-4B7B-B066-8C7CAA67565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152800" y="5933414"/>
                  <a:ext cx="191520" cy="270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109" name="Entrada de lápiz 1108">
                <a:extLst>
                  <a:ext uri="{FF2B5EF4-FFF2-40B4-BE49-F238E27FC236}">
                    <a16:creationId xmlns:a16="http://schemas.microsoft.com/office/drawing/2014/main" id="{8C32A295-B946-453E-822F-1AC889FA4819}"/>
                  </a:ext>
                </a:extLst>
              </p14:cNvPr>
              <p14:cNvContentPartPr/>
              <p14:nvPr/>
            </p14:nvContentPartPr>
            <p14:xfrm>
              <a:off x="9959040" y="4281014"/>
              <a:ext cx="164160" cy="214200"/>
            </p14:xfrm>
          </p:contentPart>
        </mc:Choice>
        <mc:Fallback xmlns="">
          <p:pic>
            <p:nvPicPr>
              <p:cNvPr id="1109" name="Entrada de lápiz 1108">
                <a:extLst>
                  <a:ext uri="{FF2B5EF4-FFF2-40B4-BE49-F238E27FC236}">
                    <a16:creationId xmlns:a16="http://schemas.microsoft.com/office/drawing/2014/main" id="{8C32A295-B946-453E-822F-1AC889FA4819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9950400" y="4272374"/>
                <a:ext cx="18180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110" name="Entrada de lápiz 1109">
                <a:extLst>
                  <a:ext uri="{FF2B5EF4-FFF2-40B4-BE49-F238E27FC236}">
                    <a16:creationId xmlns:a16="http://schemas.microsoft.com/office/drawing/2014/main" id="{1201A2A3-7C51-4E3A-A342-AAF2375C1727}"/>
                  </a:ext>
                </a:extLst>
              </p14:cNvPr>
              <p14:cNvContentPartPr/>
              <p14:nvPr/>
            </p14:nvContentPartPr>
            <p14:xfrm>
              <a:off x="10103760" y="4532294"/>
              <a:ext cx="316080" cy="1392840"/>
            </p14:xfrm>
          </p:contentPart>
        </mc:Choice>
        <mc:Fallback xmlns="">
          <p:pic>
            <p:nvPicPr>
              <p:cNvPr id="1110" name="Entrada de lápiz 1109">
                <a:extLst>
                  <a:ext uri="{FF2B5EF4-FFF2-40B4-BE49-F238E27FC236}">
                    <a16:creationId xmlns:a16="http://schemas.microsoft.com/office/drawing/2014/main" id="{1201A2A3-7C51-4E3A-A342-AAF2375C1727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0095120" y="4523654"/>
                <a:ext cx="333720" cy="1410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18" name="Grupo 1117">
            <a:extLst>
              <a:ext uri="{FF2B5EF4-FFF2-40B4-BE49-F238E27FC236}">
                <a16:creationId xmlns:a16="http://schemas.microsoft.com/office/drawing/2014/main" id="{ED0E8F81-0736-4895-BC76-78CDC37D295F}"/>
              </a:ext>
            </a:extLst>
          </p:cNvPr>
          <p:cNvGrpSpPr/>
          <p:nvPr/>
        </p:nvGrpSpPr>
        <p:grpSpPr>
          <a:xfrm>
            <a:off x="9729000" y="6052214"/>
            <a:ext cx="339120" cy="572400"/>
            <a:chOff x="9729000" y="6052214"/>
            <a:chExt cx="339120" cy="57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114" name="Entrada de lápiz 1113">
                  <a:extLst>
                    <a:ext uri="{FF2B5EF4-FFF2-40B4-BE49-F238E27FC236}">
                      <a16:creationId xmlns:a16="http://schemas.microsoft.com/office/drawing/2014/main" id="{A0A97CDB-EE84-46AB-9564-8E0078B82C7B}"/>
                    </a:ext>
                  </a:extLst>
                </p14:cNvPr>
                <p14:cNvContentPartPr/>
                <p14:nvPr/>
              </p14:nvContentPartPr>
              <p14:xfrm>
                <a:off x="9885240" y="6184694"/>
                <a:ext cx="182880" cy="439920"/>
              </p14:xfrm>
            </p:contentPart>
          </mc:Choice>
          <mc:Fallback xmlns="">
            <p:pic>
              <p:nvPicPr>
                <p:cNvPr id="1114" name="Entrada de lápiz 1113">
                  <a:extLst>
                    <a:ext uri="{FF2B5EF4-FFF2-40B4-BE49-F238E27FC236}">
                      <a16:creationId xmlns:a16="http://schemas.microsoft.com/office/drawing/2014/main" id="{A0A97CDB-EE84-46AB-9564-8E0078B82C7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876240" y="6176054"/>
                  <a:ext cx="200520" cy="45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115" name="Entrada de lápiz 1114">
                  <a:extLst>
                    <a:ext uri="{FF2B5EF4-FFF2-40B4-BE49-F238E27FC236}">
                      <a16:creationId xmlns:a16="http://schemas.microsoft.com/office/drawing/2014/main" id="{7B4EC147-29B6-4BB6-9AF6-618A9EBFCE22}"/>
                    </a:ext>
                  </a:extLst>
                </p14:cNvPr>
                <p14:cNvContentPartPr/>
                <p14:nvPr/>
              </p14:nvContentPartPr>
              <p14:xfrm>
                <a:off x="9729000" y="6075614"/>
                <a:ext cx="230760" cy="137880"/>
              </p14:xfrm>
            </p:contentPart>
          </mc:Choice>
          <mc:Fallback xmlns="">
            <p:pic>
              <p:nvPicPr>
                <p:cNvPr id="1115" name="Entrada de lápiz 1114">
                  <a:extLst>
                    <a:ext uri="{FF2B5EF4-FFF2-40B4-BE49-F238E27FC236}">
                      <a16:creationId xmlns:a16="http://schemas.microsoft.com/office/drawing/2014/main" id="{7B4EC147-29B6-4BB6-9AF6-618A9EBFCE2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720000" y="6066614"/>
                  <a:ext cx="2484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116" name="Entrada de lápiz 1115">
                  <a:extLst>
                    <a:ext uri="{FF2B5EF4-FFF2-40B4-BE49-F238E27FC236}">
                      <a16:creationId xmlns:a16="http://schemas.microsoft.com/office/drawing/2014/main" id="{C3E508DD-3298-44C2-BDB8-7398B817746B}"/>
                    </a:ext>
                  </a:extLst>
                </p14:cNvPr>
                <p14:cNvContentPartPr/>
                <p14:nvPr/>
              </p14:nvContentPartPr>
              <p14:xfrm>
                <a:off x="9894240" y="6214934"/>
                <a:ext cx="154080" cy="385560"/>
              </p14:xfrm>
            </p:contentPart>
          </mc:Choice>
          <mc:Fallback xmlns="">
            <p:pic>
              <p:nvPicPr>
                <p:cNvPr id="1116" name="Entrada de lápiz 1115">
                  <a:extLst>
                    <a:ext uri="{FF2B5EF4-FFF2-40B4-BE49-F238E27FC236}">
                      <a16:creationId xmlns:a16="http://schemas.microsoft.com/office/drawing/2014/main" id="{C3E508DD-3298-44C2-BDB8-7398B817746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885240" y="6206294"/>
                  <a:ext cx="17172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117" name="Entrada de lápiz 1116">
                  <a:extLst>
                    <a:ext uri="{FF2B5EF4-FFF2-40B4-BE49-F238E27FC236}">
                      <a16:creationId xmlns:a16="http://schemas.microsoft.com/office/drawing/2014/main" id="{53640F22-00BB-4B6B-A8ED-C29C635729D9}"/>
                    </a:ext>
                  </a:extLst>
                </p14:cNvPr>
                <p14:cNvContentPartPr/>
                <p14:nvPr/>
              </p14:nvContentPartPr>
              <p14:xfrm>
                <a:off x="9745920" y="6052214"/>
                <a:ext cx="262080" cy="187200"/>
              </p14:xfrm>
            </p:contentPart>
          </mc:Choice>
          <mc:Fallback xmlns="">
            <p:pic>
              <p:nvPicPr>
                <p:cNvPr id="1117" name="Entrada de lápiz 1116">
                  <a:extLst>
                    <a:ext uri="{FF2B5EF4-FFF2-40B4-BE49-F238E27FC236}">
                      <a16:creationId xmlns:a16="http://schemas.microsoft.com/office/drawing/2014/main" id="{53640F22-00BB-4B6B-A8ED-C29C635729D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737280" y="6043214"/>
                  <a:ext cx="279720" cy="204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94209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D5C4330-C44A-435E-8E7B-CF183E4CB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B9FAF4-4B18-4D7E-AF38-5EDDA8A6A0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9FB5F77-9022-41EE-A456-2F558191A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4358" y="738097"/>
            <a:ext cx="3694421" cy="623125"/>
          </a:xfrm>
        </p:spPr>
        <p:txBody>
          <a:bodyPr>
            <a:normAutofit fontScale="90000"/>
          </a:bodyPr>
          <a:lstStyle/>
          <a:p>
            <a:pPr algn="ctr"/>
            <a:r>
              <a:rPr lang="es-CL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Ejercicio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3117D22-C67A-4FD2-8640-212659FCB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4188" y="1749123"/>
            <a:ext cx="4731555" cy="412906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MX" b="0" i="0" dirty="0">
                <a:solidFill>
                  <a:srgbClr val="595959"/>
                </a:solidFill>
                <a:effectLst/>
                <a:latin typeface="Abadi Extra Light" panose="020B0204020104020204" pitchFamily="34" charset="0"/>
              </a:rPr>
              <a:t>Un avión con una masa de 4,500 kg, despega y vuela por el aire acelerando hacia adelante y hacia arriba. Hay una fuerza de propulsión de 6,700N sobre el avión en la dirección del movimiento y una fuerza debida a la resistencia del aire de 4,300N.</a:t>
            </a:r>
            <a:endParaRPr lang="es-CL" dirty="0">
              <a:solidFill>
                <a:srgbClr val="595959"/>
              </a:solidFill>
              <a:latin typeface="Abadi Extra Light" panose="020B0204020104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7AF5F20-F5D2-4529-AC0B-1ADA17E0B7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58" t="29092" r="8934" b="32321"/>
          <a:stretch/>
        </p:blipFill>
        <p:spPr>
          <a:xfrm>
            <a:off x="1215958" y="1180055"/>
            <a:ext cx="3686783" cy="93366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2" name="Entrada de lápiz 141">
                <a:extLst>
                  <a:ext uri="{FF2B5EF4-FFF2-40B4-BE49-F238E27FC236}">
                    <a16:creationId xmlns:a16="http://schemas.microsoft.com/office/drawing/2014/main" id="{F69386A3-CCE3-4C55-8443-E86F72770AC4}"/>
                  </a:ext>
                </a:extLst>
              </p14:cNvPr>
              <p14:cNvContentPartPr/>
              <p14:nvPr/>
            </p14:nvContentPartPr>
            <p14:xfrm>
              <a:off x="7716240" y="2723294"/>
              <a:ext cx="73440" cy="61200"/>
            </p14:xfrm>
          </p:contentPart>
        </mc:Choice>
        <mc:Fallback xmlns="">
          <p:pic>
            <p:nvPicPr>
              <p:cNvPr id="142" name="Entrada de lápiz 141">
                <a:extLst>
                  <a:ext uri="{FF2B5EF4-FFF2-40B4-BE49-F238E27FC236}">
                    <a16:creationId xmlns:a16="http://schemas.microsoft.com/office/drawing/2014/main" id="{F69386A3-CCE3-4C55-8443-E86F72770AC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07240" y="2714654"/>
                <a:ext cx="9108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3" name="Entrada de lápiz 142">
                <a:extLst>
                  <a:ext uri="{FF2B5EF4-FFF2-40B4-BE49-F238E27FC236}">
                    <a16:creationId xmlns:a16="http://schemas.microsoft.com/office/drawing/2014/main" id="{3883A315-239D-465C-9446-29B5D121FEBE}"/>
                  </a:ext>
                </a:extLst>
              </p14:cNvPr>
              <p14:cNvContentPartPr/>
              <p14:nvPr/>
            </p14:nvContentPartPr>
            <p14:xfrm>
              <a:off x="7702560" y="4251134"/>
              <a:ext cx="139320" cy="83520"/>
            </p14:xfrm>
          </p:contentPart>
        </mc:Choice>
        <mc:Fallback xmlns="">
          <p:pic>
            <p:nvPicPr>
              <p:cNvPr id="143" name="Entrada de lápiz 142">
                <a:extLst>
                  <a:ext uri="{FF2B5EF4-FFF2-40B4-BE49-F238E27FC236}">
                    <a16:creationId xmlns:a16="http://schemas.microsoft.com/office/drawing/2014/main" id="{3883A315-239D-465C-9446-29B5D121FEB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93920" y="4242134"/>
                <a:ext cx="15696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4" name="Entrada de lápiz 143">
                <a:extLst>
                  <a:ext uri="{FF2B5EF4-FFF2-40B4-BE49-F238E27FC236}">
                    <a16:creationId xmlns:a16="http://schemas.microsoft.com/office/drawing/2014/main" id="{AA17BF00-0A91-4E49-9B27-ABD7EFEF7CAD}"/>
                  </a:ext>
                </a:extLst>
              </p14:cNvPr>
              <p14:cNvContentPartPr/>
              <p14:nvPr/>
            </p14:nvContentPartPr>
            <p14:xfrm>
              <a:off x="8338680" y="5393774"/>
              <a:ext cx="61920" cy="75240"/>
            </p14:xfrm>
          </p:contentPart>
        </mc:Choice>
        <mc:Fallback xmlns="">
          <p:pic>
            <p:nvPicPr>
              <p:cNvPr id="144" name="Entrada de lápiz 143">
                <a:extLst>
                  <a:ext uri="{FF2B5EF4-FFF2-40B4-BE49-F238E27FC236}">
                    <a16:creationId xmlns:a16="http://schemas.microsoft.com/office/drawing/2014/main" id="{AA17BF00-0A91-4E49-9B27-ABD7EFEF7CA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329680" y="5384774"/>
                <a:ext cx="7956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5" name="Entrada de lápiz 144">
                <a:extLst>
                  <a:ext uri="{FF2B5EF4-FFF2-40B4-BE49-F238E27FC236}">
                    <a16:creationId xmlns:a16="http://schemas.microsoft.com/office/drawing/2014/main" id="{00C93733-C251-48E6-864F-7D84C0509A4B}"/>
                  </a:ext>
                </a:extLst>
              </p14:cNvPr>
              <p14:cNvContentPartPr/>
              <p14:nvPr/>
            </p14:nvContentPartPr>
            <p14:xfrm>
              <a:off x="3037680" y="1690454"/>
              <a:ext cx="125280" cy="138600"/>
            </p14:xfrm>
          </p:contentPart>
        </mc:Choice>
        <mc:Fallback xmlns="">
          <p:pic>
            <p:nvPicPr>
              <p:cNvPr id="145" name="Entrada de lápiz 144">
                <a:extLst>
                  <a:ext uri="{FF2B5EF4-FFF2-40B4-BE49-F238E27FC236}">
                    <a16:creationId xmlns:a16="http://schemas.microsoft.com/office/drawing/2014/main" id="{00C93733-C251-48E6-864F-7D84C0509A4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028680" y="1681454"/>
                <a:ext cx="14292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5" name="Entrada de lápiz 154">
                <a:extLst>
                  <a:ext uri="{FF2B5EF4-FFF2-40B4-BE49-F238E27FC236}">
                    <a16:creationId xmlns:a16="http://schemas.microsoft.com/office/drawing/2014/main" id="{294CA5EF-8FCF-476B-BE9A-ED42F15C5B20}"/>
                  </a:ext>
                </a:extLst>
              </p14:cNvPr>
              <p14:cNvContentPartPr/>
              <p14:nvPr/>
            </p14:nvContentPartPr>
            <p14:xfrm>
              <a:off x="512640" y="1796294"/>
              <a:ext cx="2391840" cy="233280"/>
            </p14:xfrm>
          </p:contentPart>
        </mc:Choice>
        <mc:Fallback xmlns="">
          <p:pic>
            <p:nvPicPr>
              <p:cNvPr id="155" name="Entrada de lápiz 154">
                <a:extLst>
                  <a:ext uri="{FF2B5EF4-FFF2-40B4-BE49-F238E27FC236}">
                    <a16:creationId xmlns:a16="http://schemas.microsoft.com/office/drawing/2014/main" id="{294CA5EF-8FCF-476B-BE9A-ED42F15C5B2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4000" y="1787654"/>
                <a:ext cx="2409480" cy="250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2" name="Grupo 161">
            <a:extLst>
              <a:ext uri="{FF2B5EF4-FFF2-40B4-BE49-F238E27FC236}">
                <a16:creationId xmlns:a16="http://schemas.microsoft.com/office/drawing/2014/main" id="{FF4D91AD-E6BA-49F3-9C2E-D422E6C323B8}"/>
              </a:ext>
            </a:extLst>
          </p:cNvPr>
          <p:cNvGrpSpPr/>
          <p:nvPr/>
        </p:nvGrpSpPr>
        <p:grpSpPr>
          <a:xfrm>
            <a:off x="149400" y="1388414"/>
            <a:ext cx="894960" cy="278280"/>
            <a:chOff x="149400" y="1388414"/>
            <a:chExt cx="894960" cy="27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56" name="Entrada de lápiz 155">
                  <a:extLst>
                    <a:ext uri="{FF2B5EF4-FFF2-40B4-BE49-F238E27FC236}">
                      <a16:creationId xmlns:a16="http://schemas.microsoft.com/office/drawing/2014/main" id="{6994C064-5102-4285-A831-7EE1E6ED1364}"/>
                    </a:ext>
                  </a:extLst>
                </p14:cNvPr>
                <p14:cNvContentPartPr/>
                <p14:nvPr/>
              </p14:nvContentPartPr>
              <p14:xfrm>
                <a:off x="149400" y="1440974"/>
                <a:ext cx="116640" cy="131040"/>
              </p14:xfrm>
            </p:contentPart>
          </mc:Choice>
          <mc:Fallback xmlns="">
            <p:pic>
              <p:nvPicPr>
                <p:cNvPr id="156" name="Entrada de lápiz 155">
                  <a:extLst>
                    <a:ext uri="{FF2B5EF4-FFF2-40B4-BE49-F238E27FC236}">
                      <a16:creationId xmlns:a16="http://schemas.microsoft.com/office/drawing/2014/main" id="{6994C064-5102-4285-A831-7EE1E6ED136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40760" y="1432334"/>
                  <a:ext cx="1342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57" name="Entrada de lápiz 156">
                  <a:extLst>
                    <a:ext uri="{FF2B5EF4-FFF2-40B4-BE49-F238E27FC236}">
                      <a16:creationId xmlns:a16="http://schemas.microsoft.com/office/drawing/2014/main" id="{2985D2EB-26FD-423E-B9C4-BD519DF48426}"/>
                    </a:ext>
                  </a:extLst>
                </p14:cNvPr>
                <p14:cNvContentPartPr/>
                <p14:nvPr/>
              </p14:nvContentPartPr>
              <p14:xfrm>
                <a:off x="266040" y="1451774"/>
                <a:ext cx="14040" cy="214920"/>
              </p14:xfrm>
            </p:contentPart>
          </mc:Choice>
          <mc:Fallback xmlns="">
            <p:pic>
              <p:nvPicPr>
                <p:cNvPr id="157" name="Entrada de lápiz 156">
                  <a:extLst>
                    <a:ext uri="{FF2B5EF4-FFF2-40B4-BE49-F238E27FC236}">
                      <a16:creationId xmlns:a16="http://schemas.microsoft.com/office/drawing/2014/main" id="{2985D2EB-26FD-423E-B9C4-BD519DF4842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57400" y="1442774"/>
                  <a:ext cx="316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58" name="Entrada de lápiz 157">
                  <a:extLst>
                    <a:ext uri="{FF2B5EF4-FFF2-40B4-BE49-F238E27FC236}">
                      <a16:creationId xmlns:a16="http://schemas.microsoft.com/office/drawing/2014/main" id="{A315CB98-E8D4-4353-91CF-69F1C790B74A}"/>
                    </a:ext>
                  </a:extLst>
                </p14:cNvPr>
                <p14:cNvContentPartPr/>
                <p14:nvPr/>
              </p14:nvContentPartPr>
              <p14:xfrm>
                <a:off x="334080" y="1420814"/>
                <a:ext cx="117000" cy="205920"/>
              </p14:xfrm>
            </p:contentPart>
          </mc:Choice>
          <mc:Fallback xmlns="">
            <p:pic>
              <p:nvPicPr>
                <p:cNvPr id="158" name="Entrada de lápiz 157">
                  <a:extLst>
                    <a:ext uri="{FF2B5EF4-FFF2-40B4-BE49-F238E27FC236}">
                      <a16:creationId xmlns:a16="http://schemas.microsoft.com/office/drawing/2014/main" id="{A315CB98-E8D4-4353-91CF-69F1C790B74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25440" y="1411814"/>
                  <a:ext cx="1346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9" name="Entrada de lápiz 158">
                  <a:extLst>
                    <a:ext uri="{FF2B5EF4-FFF2-40B4-BE49-F238E27FC236}">
                      <a16:creationId xmlns:a16="http://schemas.microsoft.com/office/drawing/2014/main" id="{21CA7EF7-72EC-4F18-87EB-F8F03FA6B8A7}"/>
                    </a:ext>
                  </a:extLst>
                </p14:cNvPr>
                <p14:cNvContentPartPr/>
                <p14:nvPr/>
              </p14:nvContentPartPr>
              <p14:xfrm>
                <a:off x="470520" y="1453934"/>
                <a:ext cx="166680" cy="159480"/>
              </p14:xfrm>
            </p:contentPart>
          </mc:Choice>
          <mc:Fallback xmlns="">
            <p:pic>
              <p:nvPicPr>
                <p:cNvPr id="159" name="Entrada de lápiz 158">
                  <a:extLst>
                    <a:ext uri="{FF2B5EF4-FFF2-40B4-BE49-F238E27FC236}">
                      <a16:creationId xmlns:a16="http://schemas.microsoft.com/office/drawing/2014/main" id="{21CA7EF7-72EC-4F18-87EB-F8F03FA6B8A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61520" y="1444934"/>
                  <a:ext cx="1843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0" name="Entrada de lápiz 159">
                  <a:extLst>
                    <a:ext uri="{FF2B5EF4-FFF2-40B4-BE49-F238E27FC236}">
                      <a16:creationId xmlns:a16="http://schemas.microsoft.com/office/drawing/2014/main" id="{DB8E618C-B2B9-461B-BB19-4FB6140007CE}"/>
                    </a:ext>
                  </a:extLst>
                </p14:cNvPr>
                <p14:cNvContentPartPr/>
                <p14:nvPr/>
              </p14:nvContentPartPr>
              <p14:xfrm>
                <a:off x="653760" y="1450334"/>
                <a:ext cx="143640" cy="144360"/>
              </p14:xfrm>
            </p:contentPart>
          </mc:Choice>
          <mc:Fallback xmlns="">
            <p:pic>
              <p:nvPicPr>
                <p:cNvPr id="160" name="Entrada de lápiz 159">
                  <a:extLst>
                    <a:ext uri="{FF2B5EF4-FFF2-40B4-BE49-F238E27FC236}">
                      <a16:creationId xmlns:a16="http://schemas.microsoft.com/office/drawing/2014/main" id="{DB8E618C-B2B9-461B-BB19-4FB6140007C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45120" y="1441334"/>
                  <a:ext cx="1612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1" name="Entrada de lápiz 160">
                  <a:extLst>
                    <a:ext uri="{FF2B5EF4-FFF2-40B4-BE49-F238E27FC236}">
                      <a16:creationId xmlns:a16="http://schemas.microsoft.com/office/drawing/2014/main" id="{3B3EBF78-DB11-4C14-BEEA-AF3EBD61D5CD}"/>
                    </a:ext>
                  </a:extLst>
                </p14:cNvPr>
                <p14:cNvContentPartPr/>
                <p14:nvPr/>
              </p14:nvContentPartPr>
              <p14:xfrm>
                <a:off x="889920" y="1388414"/>
                <a:ext cx="154440" cy="171360"/>
              </p14:xfrm>
            </p:contentPart>
          </mc:Choice>
          <mc:Fallback xmlns="">
            <p:pic>
              <p:nvPicPr>
                <p:cNvPr id="161" name="Entrada de lápiz 160">
                  <a:extLst>
                    <a:ext uri="{FF2B5EF4-FFF2-40B4-BE49-F238E27FC236}">
                      <a16:creationId xmlns:a16="http://schemas.microsoft.com/office/drawing/2014/main" id="{3B3EBF78-DB11-4C14-BEEA-AF3EBD61D5C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81280" y="1379414"/>
                  <a:ext cx="172080" cy="18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63" name="Entrada de lápiz 162">
                <a:extLst>
                  <a:ext uri="{FF2B5EF4-FFF2-40B4-BE49-F238E27FC236}">
                    <a16:creationId xmlns:a16="http://schemas.microsoft.com/office/drawing/2014/main" id="{858E6BFA-FE55-4E55-8A66-C94449E64FA8}"/>
                  </a:ext>
                </a:extLst>
              </p14:cNvPr>
              <p14:cNvContentPartPr/>
              <p14:nvPr/>
            </p14:nvContentPartPr>
            <p14:xfrm>
              <a:off x="7669800" y="2860454"/>
              <a:ext cx="884160" cy="87840"/>
            </p14:xfrm>
          </p:contentPart>
        </mc:Choice>
        <mc:Fallback xmlns="">
          <p:pic>
            <p:nvPicPr>
              <p:cNvPr id="163" name="Entrada de lápiz 162">
                <a:extLst>
                  <a:ext uri="{FF2B5EF4-FFF2-40B4-BE49-F238E27FC236}">
                    <a16:creationId xmlns:a16="http://schemas.microsoft.com/office/drawing/2014/main" id="{858E6BFA-FE55-4E55-8A66-C94449E64FA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661160" y="2851454"/>
                <a:ext cx="901800" cy="105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0" name="Grupo 179">
            <a:extLst>
              <a:ext uri="{FF2B5EF4-FFF2-40B4-BE49-F238E27FC236}">
                <a16:creationId xmlns:a16="http://schemas.microsoft.com/office/drawing/2014/main" id="{7C3757DD-9FD8-4422-BE24-589B7E683D5D}"/>
              </a:ext>
            </a:extLst>
          </p:cNvPr>
          <p:cNvGrpSpPr/>
          <p:nvPr/>
        </p:nvGrpSpPr>
        <p:grpSpPr>
          <a:xfrm>
            <a:off x="7313760" y="5626694"/>
            <a:ext cx="1736280" cy="528120"/>
            <a:chOff x="7313760" y="5626694"/>
            <a:chExt cx="1736280" cy="52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37" name="Entrada de lápiz 136">
                  <a:extLst>
                    <a:ext uri="{FF2B5EF4-FFF2-40B4-BE49-F238E27FC236}">
                      <a16:creationId xmlns:a16="http://schemas.microsoft.com/office/drawing/2014/main" id="{DEDEECB6-A43A-46C3-A367-8CAA78EE0296}"/>
                    </a:ext>
                  </a:extLst>
                </p14:cNvPr>
                <p14:cNvContentPartPr/>
                <p14:nvPr/>
              </p14:nvContentPartPr>
              <p14:xfrm>
                <a:off x="7334640" y="5896334"/>
                <a:ext cx="324000" cy="258480"/>
              </p14:xfrm>
            </p:contentPart>
          </mc:Choice>
          <mc:Fallback xmlns="">
            <p:pic>
              <p:nvPicPr>
                <p:cNvPr id="137" name="Entrada de lápiz 136">
                  <a:extLst>
                    <a:ext uri="{FF2B5EF4-FFF2-40B4-BE49-F238E27FC236}">
                      <a16:creationId xmlns:a16="http://schemas.microsoft.com/office/drawing/2014/main" id="{DEDEECB6-A43A-46C3-A367-8CAA78EE029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325640" y="5887694"/>
                  <a:ext cx="34164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38" name="Entrada de lápiz 137">
                  <a:extLst>
                    <a:ext uri="{FF2B5EF4-FFF2-40B4-BE49-F238E27FC236}">
                      <a16:creationId xmlns:a16="http://schemas.microsoft.com/office/drawing/2014/main" id="{AA7D6710-ABBB-44A5-8CDE-36DF0BB5CF50}"/>
                    </a:ext>
                  </a:extLst>
                </p14:cNvPr>
                <p14:cNvContentPartPr/>
                <p14:nvPr/>
              </p14:nvContentPartPr>
              <p14:xfrm>
                <a:off x="7391520" y="5648294"/>
                <a:ext cx="97560" cy="85680"/>
              </p14:xfrm>
            </p:contentPart>
          </mc:Choice>
          <mc:Fallback xmlns="">
            <p:pic>
              <p:nvPicPr>
                <p:cNvPr id="138" name="Entrada de lápiz 137">
                  <a:extLst>
                    <a:ext uri="{FF2B5EF4-FFF2-40B4-BE49-F238E27FC236}">
                      <a16:creationId xmlns:a16="http://schemas.microsoft.com/office/drawing/2014/main" id="{AA7D6710-ABBB-44A5-8CDE-36DF0BB5CF5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382880" y="5639654"/>
                  <a:ext cx="1152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39" name="Entrada de lápiz 138">
                  <a:extLst>
                    <a:ext uri="{FF2B5EF4-FFF2-40B4-BE49-F238E27FC236}">
                      <a16:creationId xmlns:a16="http://schemas.microsoft.com/office/drawing/2014/main" id="{F01F58CE-524D-4728-8861-88802059ABE6}"/>
                    </a:ext>
                  </a:extLst>
                </p14:cNvPr>
                <p14:cNvContentPartPr/>
                <p14:nvPr/>
              </p14:nvContentPartPr>
              <p14:xfrm>
                <a:off x="7313760" y="5837294"/>
                <a:ext cx="393840" cy="284760"/>
              </p14:xfrm>
            </p:contentPart>
          </mc:Choice>
          <mc:Fallback xmlns="">
            <p:pic>
              <p:nvPicPr>
                <p:cNvPr id="139" name="Entrada de lápiz 138">
                  <a:extLst>
                    <a:ext uri="{FF2B5EF4-FFF2-40B4-BE49-F238E27FC236}">
                      <a16:creationId xmlns:a16="http://schemas.microsoft.com/office/drawing/2014/main" id="{F01F58CE-524D-4728-8861-88802059ABE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304760" y="5828654"/>
                  <a:ext cx="41148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40" name="Entrada de lápiz 139">
                  <a:extLst>
                    <a:ext uri="{FF2B5EF4-FFF2-40B4-BE49-F238E27FC236}">
                      <a16:creationId xmlns:a16="http://schemas.microsoft.com/office/drawing/2014/main" id="{A2C897F9-61EA-40C3-A090-3453EC38FECB}"/>
                    </a:ext>
                  </a:extLst>
                </p14:cNvPr>
                <p14:cNvContentPartPr/>
                <p14:nvPr/>
              </p14:nvContentPartPr>
              <p14:xfrm>
                <a:off x="7413120" y="5626694"/>
                <a:ext cx="83520" cy="95040"/>
              </p14:xfrm>
            </p:contentPart>
          </mc:Choice>
          <mc:Fallback xmlns="">
            <p:pic>
              <p:nvPicPr>
                <p:cNvPr id="140" name="Entrada de lápiz 139">
                  <a:extLst>
                    <a:ext uri="{FF2B5EF4-FFF2-40B4-BE49-F238E27FC236}">
                      <a16:creationId xmlns:a16="http://schemas.microsoft.com/office/drawing/2014/main" id="{A2C897F9-61EA-40C3-A090-3453EC38FEC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404480" y="5618054"/>
                  <a:ext cx="1011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64" name="Entrada de lápiz 163">
                  <a:extLst>
                    <a:ext uri="{FF2B5EF4-FFF2-40B4-BE49-F238E27FC236}">
                      <a16:creationId xmlns:a16="http://schemas.microsoft.com/office/drawing/2014/main" id="{F4329AF6-FBE3-4771-B952-5946AF74E422}"/>
                    </a:ext>
                  </a:extLst>
                </p14:cNvPr>
                <p14:cNvContentPartPr/>
                <p14:nvPr/>
              </p14:nvContentPartPr>
              <p14:xfrm>
                <a:off x="7775280" y="5690414"/>
                <a:ext cx="444240" cy="452520"/>
              </p14:xfrm>
            </p:contentPart>
          </mc:Choice>
          <mc:Fallback xmlns="">
            <p:pic>
              <p:nvPicPr>
                <p:cNvPr id="164" name="Entrada de lápiz 163">
                  <a:extLst>
                    <a:ext uri="{FF2B5EF4-FFF2-40B4-BE49-F238E27FC236}">
                      <a16:creationId xmlns:a16="http://schemas.microsoft.com/office/drawing/2014/main" id="{F4329AF6-FBE3-4771-B952-5946AF74E42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766640" y="5681414"/>
                  <a:ext cx="461880" cy="47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65" name="Entrada de lápiz 164">
                  <a:extLst>
                    <a:ext uri="{FF2B5EF4-FFF2-40B4-BE49-F238E27FC236}">
                      <a16:creationId xmlns:a16="http://schemas.microsoft.com/office/drawing/2014/main" id="{652DB0E1-B5F7-44FE-BBBF-E6413AA58115}"/>
                    </a:ext>
                  </a:extLst>
                </p14:cNvPr>
                <p14:cNvContentPartPr/>
                <p14:nvPr/>
              </p14:nvContentPartPr>
              <p14:xfrm>
                <a:off x="8238240" y="5923694"/>
                <a:ext cx="226440" cy="164880"/>
              </p14:xfrm>
            </p:contentPart>
          </mc:Choice>
          <mc:Fallback xmlns="">
            <p:pic>
              <p:nvPicPr>
                <p:cNvPr id="165" name="Entrada de lápiz 164">
                  <a:extLst>
                    <a:ext uri="{FF2B5EF4-FFF2-40B4-BE49-F238E27FC236}">
                      <a16:creationId xmlns:a16="http://schemas.microsoft.com/office/drawing/2014/main" id="{652DB0E1-B5F7-44FE-BBBF-E6413AA5811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229600" y="5914694"/>
                  <a:ext cx="2440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66" name="Entrada de lápiz 165">
                  <a:extLst>
                    <a:ext uri="{FF2B5EF4-FFF2-40B4-BE49-F238E27FC236}">
                      <a16:creationId xmlns:a16="http://schemas.microsoft.com/office/drawing/2014/main" id="{1460FC28-5099-4CAD-A1BD-A6509DE1439A}"/>
                    </a:ext>
                  </a:extLst>
                </p14:cNvPr>
                <p14:cNvContentPartPr/>
                <p14:nvPr/>
              </p14:nvContentPartPr>
              <p14:xfrm>
                <a:off x="8419680" y="5719214"/>
                <a:ext cx="78120" cy="317880"/>
              </p14:xfrm>
            </p:contentPart>
          </mc:Choice>
          <mc:Fallback xmlns="">
            <p:pic>
              <p:nvPicPr>
                <p:cNvPr id="166" name="Entrada de lápiz 165">
                  <a:extLst>
                    <a:ext uri="{FF2B5EF4-FFF2-40B4-BE49-F238E27FC236}">
                      <a16:creationId xmlns:a16="http://schemas.microsoft.com/office/drawing/2014/main" id="{1460FC28-5099-4CAD-A1BD-A6509DE1439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411040" y="5710214"/>
                  <a:ext cx="9576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67" name="Entrada de lápiz 166">
                  <a:extLst>
                    <a:ext uri="{FF2B5EF4-FFF2-40B4-BE49-F238E27FC236}">
                      <a16:creationId xmlns:a16="http://schemas.microsoft.com/office/drawing/2014/main" id="{47971D8C-F322-48CE-A867-5B1C8A7FC97F}"/>
                    </a:ext>
                  </a:extLst>
                </p14:cNvPr>
                <p14:cNvContentPartPr/>
                <p14:nvPr/>
              </p14:nvContentPartPr>
              <p14:xfrm>
                <a:off x="8281080" y="5769254"/>
                <a:ext cx="65880" cy="71640"/>
              </p14:xfrm>
            </p:contentPart>
          </mc:Choice>
          <mc:Fallback xmlns="">
            <p:pic>
              <p:nvPicPr>
                <p:cNvPr id="167" name="Entrada de lápiz 166">
                  <a:extLst>
                    <a:ext uri="{FF2B5EF4-FFF2-40B4-BE49-F238E27FC236}">
                      <a16:creationId xmlns:a16="http://schemas.microsoft.com/office/drawing/2014/main" id="{47971D8C-F322-48CE-A867-5B1C8A7FC97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272080" y="5760614"/>
                  <a:ext cx="835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68" name="Entrada de lápiz 167">
                  <a:extLst>
                    <a:ext uri="{FF2B5EF4-FFF2-40B4-BE49-F238E27FC236}">
                      <a16:creationId xmlns:a16="http://schemas.microsoft.com/office/drawing/2014/main" id="{192BD29D-B615-4DAD-A2F9-564563D3660F}"/>
                    </a:ext>
                  </a:extLst>
                </p14:cNvPr>
                <p14:cNvContentPartPr/>
                <p14:nvPr/>
              </p14:nvContentPartPr>
              <p14:xfrm>
                <a:off x="8680680" y="5825414"/>
                <a:ext cx="247320" cy="219600"/>
              </p14:xfrm>
            </p:contentPart>
          </mc:Choice>
          <mc:Fallback xmlns="">
            <p:pic>
              <p:nvPicPr>
                <p:cNvPr id="168" name="Entrada de lápiz 167">
                  <a:extLst>
                    <a:ext uri="{FF2B5EF4-FFF2-40B4-BE49-F238E27FC236}">
                      <a16:creationId xmlns:a16="http://schemas.microsoft.com/office/drawing/2014/main" id="{192BD29D-B615-4DAD-A2F9-564563D3660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672040" y="5816414"/>
                  <a:ext cx="2649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69" name="Entrada de lápiz 168">
                  <a:extLst>
                    <a:ext uri="{FF2B5EF4-FFF2-40B4-BE49-F238E27FC236}">
                      <a16:creationId xmlns:a16="http://schemas.microsoft.com/office/drawing/2014/main" id="{391BF039-18C3-4580-9CAF-4FBA0CDC4F4B}"/>
                    </a:ext>
                  </a:extLst>
                </p14:cNvPr>
                <p14:cNvContentPartPr/>
                <p14:nvPr/>
              </p14:nvContentPartPr>
              <p14:xfrm>
                <a:off x="8858880" y="5754854"/>
                <a:ext cx="191160" cy="269640"/>
              </p14:xfrm>
            </p:contentPart>
          </mc:Choice>
          <mc:Fallback xmlns="">
            <p:pic>
              <p:nvPicPr>
                <p:cNvPr id="169" name="Entrada de lápiz 168">
                  <a:extLst>
                    <a:ext uri="{FF2B5EF4-FFF2-40B4-BE49-F238E27FC236}">
                      <a16:creationId xmlns:a16="http://schemas.microsoft.com/office/drawing/2014/main" id="{391BF039-18C3-4580-9CAF-4FBA0CDC4F4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849880" y="5746214"/>
                  <a:ext cx="208800" cy="28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upo 178">
            <a:extLst>
              <a:ext uri="{FF2B5EF4-FFF2-40B4-BE49-F238E27FC236}">
                <a16:creationId xmlns:a16="http://schemas.microsoft.com/office/drawing/2014/main" id="{50520A50-7BEF-4EA6-862E-38FD27411B00}"/>
              </a:ext>
            </a:extLst>
          </p:cNvPr>
          <p:cNvGrpSpPr/>
          <p:nvPr/>
        </p:nvGrpSpPr>
        <p:grpSpPr>
          <a:xfrm>
            <a:off x="9330840" y="5714894"/>
            <a:ext cx="437760" cy="268560"/>
            <a:chOff x="9330840" y="5714894"/>
            <a:chExt cx="437760" cy="26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70" name="Entrada de lápiz 169">
                  <a:extLst>
                    <a:ext uri="{FF2B5EF4-FFF2-40B4-BE49-F238E27FC236}">
                      <a16:creationId xmlns:a16="http://schemas.microsoft.com/office/drawing/2014/main" id="{6827B067-F72F-439A-A680-9E6A89D21B1E}"/>
                    </a:ext>
                  </a:extLst>
                </p14:cNvPr>
                <p14:cNvContentPartPr/>
                <p14:nvPr/>
              </p14:nvContentPartPr>
              <p14:xfrm>
                <a:off x="9330840" y="5714894"/>
                <a:ext cx="180360" cy="268560"/>
              </p14:xfrm>
            </p:contentPart>
          </mc:Choice>
          <mc:Fallback xmlns="">
            <p:pic>
              <p:nvPicPr>
                <p:cNvPr id="170" name="Entrada de lápiz 169">
                  <a:extLst>
                    <a:ext uri="{FF2B5EF4-FFF2-40B4-BE49-F238E27FC236}">
                      <a16:creationId xmlns:a16="http://schemas.microsoft.com/office/drawing/2014/main" id="{6827B067-F72F-439A-A680-9E6A89D21B1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321840" y="5705894"/>
                  <a:ext cx="19800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71" name="Entrada de lápiz 170">
                  <a:extLst>
                    <a:ext uri="{FF2B5EF4-FFF2-40B4-BE49-F238E27FC236}">
                      <a16:creationId xmlns:a16="http://schemas.microsoft.com/office/drawing/2014/main" id="{2DC748A6-5705-4DFF-BEED-2DF53878BA1F}"/>
                    </a:ext>
                  </a:extLst>
                </p14:cNvPr>
                <p14:cNvContentPartPr/>
                <p14:nvPr/>
              </p14:nvContentPartPr>
              <p14:xfrm>
                <a:off x="9597240" y="5766734"/>
                <a:ext cx="171360" cy="171360"/>
              </p14:xfrm>
            </p:contentPart>
          </mc:Choice>
          <mc:Fallback xmlns="">
            <p:pic>
              <p:nvPicPr>
                <p:cNvPr id="171" name="Entrada de lápiz 170">
                  <a:extLst>
                    <a:ext uri="{FF2B5EF4-FFF2-40B4-BE49-F238E27FC236}">
                      <a16:creationId xmlns:a16="http://schemas.microsoft.com/office/drawing/2014/main" id="{2DC748A6-5705-4DFF-BEED-2DF53878BA1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588600" y="5758094"/>
                  <a:ext cx="189000" cy="18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upo 177">
            <a:extLst>
              <a:ext uri="{FF2B5EF4-FFF2-40B4-BE49-F238E27FC236}">
                <a16:creationId xmlns:a16="http://schemas.microsoft.com/office/drawing/2014/main" id="{AD802D72-EFDC-4AA3-AE68-E88B68A88E73}"/>
              </a:ext>
            </a:extLst>
          </p:cNvPr>
          <p:cNvGrpSpPr/>
          <p:nvPr/>
        </p:nvGrpSpPr>
        <p:grpSpPr>
          <a:xfrm>
            <a:off x="10023840" y="5550014"/>
            <a:ext cx="1033200" cy="479880"/>
            <a:chOff x="10023840" y="5550014"/>
            <a:chExt cx="1033200" cy="47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72" name="Entrada de lápiz 171">
                  <a:extLst>
                    <a:ext uri="{FF2B5EF4-FFF2-40B4-BE49-F238E27FC236}">
                      <a16:creationId xmlns:a16="http://schemas.microsoft.com/office/drawing/2014/main" id="{360FD3A9-695F-482E-9FB4-544310A35A36}"/>
                    </a:ext>
                  </a:extLst>
                </p14:cNvPr>
                <p14:cNvContentPartPr/>
                <p14:nvPr/>
              </p14:nvContentPartPr>
              <p14:xfrm>
                <a:off x="10023840" y="5592854"/>
                <a:ext cx="156960" cy="389160"/>
              </p14:xfrm>
            </p:contentPart>
          </mc:Choice>
          <mc:Fallback xmlns="">
            <p:pic>
              <p:nvPicPr>
                <p:cNvPr id="172" name="Entrada de lápiz 171">
                  <a:extLst>
                    <a:ext uri="{FF2B5EF4-FFF2-40B4-BE49-F238E27FC236}">
                      <a16:creationId xmlns:a16="http://schemas.microsoft.com/office/drawing/2014/main" id="{360FD3A9-695F-482E-9FB4-544310A35A3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015200" y="5583854"/>
                  <a:ext cx="17460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73" name="Entrada de lápiz 172">
                  <a:extLst>
                    <a:ext uri="{FF2B5EF4-FFF2-40B4-BE49-F238E27FC236}">
                      <a16:creationId xmlns:a16="http://schemas.microsoft.com/office/drawing/2014/main" id="{196865CD-8C14-4786-A70E-20B58502EF30}"/>
                    </a:ext>
                  </a:extLst>
                </p14:cNvPr>
                <p14:cNvContentPartPr/>
                <p14:nvPr/>
              </p14:nvContentPartPr>
              <p14:xfrm>
                <a:off x="10170720" y="5775014"/>
                <a:ext cx="212760" cy="206280"/>
              </p14:xfrm>
            </p:contentPart>
          </mc:Choice>
          <mc:Fallback xmlns="">
            <p:pic>
              <p:nvPicPr>
                <p:cNvPr id="173" name="Entrada de lápiz 172">
                  <a:extLst>
                    <a:ext uri="{FF2B5EF4-FFF2-40B4-BE49-F238E27FC236}">
                      <a16:creationId xmlns:a16="http://schemas.microsoft.com/office/drawing/2014/main" id="{196865CD-8C14-4786-A70E-20B58502EF30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162080" y="5766014"/>
                  <a:ext cx="23040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74" name="Entrada de lápiz 173">
                  <a:extLst>
                    <a:ext uri="{FF2B5EF4-FFF2-40B4-BE49-F238E27FC236}">
                      <a16:creationId xmlns:a16="http://schemas.microsoft.com/office/drawing/2014/main" id="{284B1ADB-7A76-46B6-93B8-E051FB49FD7B}"/>
                    </a:ext>
                  </a:extLst>
                </p14:cNvPr>
                <p14:cNvContentPartPr/>
                <p14:nvPr/>
              </p14:nvContentPartPr>
              <p14:xfrm>
                <a:off x="10364040" y="5733614"/>
                <a:ext cx="177480" cy="225000"/>
              </p14:xfrm>
            </p:contentPart>
          </mc:Choice>
          <mc:Fallback xmlns="">
            <p:pic>
              <p:nvPicPr>
                <p:cNvPr id="174" name="Entrada de lápiz 173">
                  <a:extLst>
                    <a:ext uri="{FF2B5EF4-FFF2-40B4-BE49-F238E27FC236}">
                      <a16:creationId xmlns:a16="http://schemas.microsoft.com/office/drawing/2014/main" id="{284B1ADB-7A76-46B6-93B8-E051FB49FD7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355400" y="5724974"/>
                  <a:ext cx="1951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75" name="Entrada de lápiz 174">
                  <a:extLst>
                    <a:ext uri="{FF2B5EF4-FFF2-40B4-BE49-F238E27FC236}">
                      <a16:creationId xmlns:a16="http://schemas.microsoft.com/office/drawing/2014/main" id="{C4E34A5E-55C6-47DD-B117-FFC8E4713865}"/>
                    </a:ext>
                  </a:extLst>
                </p14:cNvPr>
                <p14:cNvContentPartPr/>
                <p14:nvPr/>
              </p14:nvContentPartPr>
              <p14:xfrm>
                <a:off x="10486800" y="5754134"/>
                <a:ext cx="186480" cy="184320"/>
              </p14:xfrm>
            </p:contentPart>
          </mc:Choice>
          <mc:Fallback xmlns="">
            <p:pic>
              <p:nvPicPr>
                <p:cNvPr id="175" name="Entrada de lápiz 174">
                  <a:extLst>
                    <a:ext uri="{FF2B5EF4-FFF2-40B4-BE49-F238E27FC236}">
                      <a16:creationId xmlns:a16="http://schemas.microsoft.com/office/drawing/2014/main" id="{C4E34A5E-55C6-47DD-B117-FFC8E471386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478160" y="5745494"/>
                  <a:ext cx="2041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76" name="Entrada de lápiz 175">
                  <a:extLst>
                    <a:ext uri="{FF2B5EF4-FFF2-40B4-BE49-F238E27FC236}">
                      <a16:creationId xmlns:a16="http://schemas.microsoft.com/office/drawing/2014/main" id="{F7CA5064-312E-488D-8753-BEFC14FC450A}"/>
                    </a:ext>
                  </a:extLst>
                </p14:cNvPr>
                <p14:cNvContentPartPr/>
                <p14:nvPr/>
              </p14:nvContentPartPr>
              <p14:xfrm>
                <a:off x="10839600" y="5550014"/>
                <a:ext cx="136440" cy="226440"/>
              </p14:xfrm>
            </p:contentPart>
          </mc:Choice>
          <mc:Fallback xmlns="">
            <p:pic>
              <p:nvPicPr>
                <p:cNvPr id="176" name="Entrada de lápiz 175">
                  <a:extLst>
                    <a:ext uri="{FF2B5EF4-FFF2-40B4-BE49-F238E27FC236}">
                      <a16:creationId xmlns:a16="http://schemas.microsoft.com/office/drawing/2014/main" id="{F7CA5064-312E-488D-8753-BEFC14FC450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830960" y="5541374"/>
                  <a:ext cx="15408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77" name="Entrada de lápiz 176">
                  <a:extLst>
                    <a:ext uri="{FF2B5EF4-FFF2-40B4-BE49-F238E27FC236}">
                      <a16:creationId xmlns:a16="http://schemas.microsoft.com/office/drawing/2014/main" id="{F9AEC927-6672-4037-AD61-3266E083BED5}"/>
                    </a:ext>
                  </a:extLst>
                </p14:cNvPr>
                <p14:cNvContentPartPr/>
                <p14:nvPr/>
              </p14:nvContentPartPr>
              <p14:xfrm>
                <a:off x="10950120" y="5895974"/>
                <a:ext cx="106920" cy="133920"/>
              </p14:xfrm>
            </p:contentPart>
          </mc:Choice>
          <mc:Fallback xmlns="">
            <p:pic>
              <p:nvPicPr>
                <p:cNvPr id="177" name="Entrada de lápiz 176">
                  <a:extLst>
                    <a:ext uri="{FF2B5EF4-FFF2-40B4-BE49-F238E27FC236}">
                      <a16:creationId xmlns:a16="http://schemas.microsoft.com/office/drawing/2014/main" id="{F9AEC927-6672-4037-AD61-3266E083BED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941480" y="5887334"/>
                  <a:ext cx="124560" cy="15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0" name="Grupo 239">
            <a:extLst>
              <a:ext uri="{FF2B5EF4-FFF2-40B4-BE49-F238E27FC236}">
                <a16:creationId xmlns:a16="http://schemas.microsoft.com/office/drawing/2014/main" id="{0B512C9E-202D-4E1B-AA0C-A83B472252E9}"/>
              </a:ext>
            </a:extLst>
          </p:cNvPr>
          <p:cNvGrpSpPr/>
          <p:nvPr/>
        </p:nvGrpSpPr>
        <p:grpSpPr>
          <a:xfrm>
            <a:off x="2321640" y="4538774"/>
            <a:ext cx="2887920" cy="841320"/>
            <a:chOff x="2321640" y="4538774"/>
            <a:chExt cx="2887920" cy="84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221" name="Entrada de lápiz 220">
                  <a:extLst>
                    <a:ext uri="{FF2B5EF4-FFF2-40B4-BE49-F238E27FC236}">
                      <a16:creationId xmlns:a16="http://schemas.microsoft.com/office/drawing/2014/main" id="{4279ED47-F8B7-40D1-9C5D-9365ED5D9535}"/>
                    </a:ext>
                  </a:extLst>
                </p14:cNvPr>
                <p14:cNvContentPartPr/>
                <p14:nvPr/>
              </p14:nvContentPartPr>
              <p14:xfrm>
                <a:off x="2624760" y="4701494"/>
                <a:ext cx="154080" cy="402480"/>
              </p14:xfrm>
            </p:contentPart>
          </mc:Choice>
          <mc:Fallback xmlns="">
            <p:pic>
              <p:nvPicPr>
                <p:cNvPr id="221" name="Entrada de lápiz 220">
                  <a:extLst>
                    <a:ext uri="{FF2B5EF4-FFF2-40B4-BE49-F238E27FC236}">
                      <a16:creationId xmlns:a16="http://schemas.microsoft.com/office/drawing/2014/main" id="{4279ED47-F8B7-40D1-9C5D-9365ED5D9535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615760" y="4692854"/>
                  <a:ext cx="17172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222" name="Entrada de lápiz 221">
                  <a:extLst>
                    <a:ext uri="{FF2B5EF4-FFF2-40B4-BE49-F238E27FC236}">
                      <a16:creationId xmlns:a16="http://schemas.microsoft.com/office/drawing/2014/main" id="{0EEA1CC3-BAE8-4D44-9F5D-C345D475F11B}"/>
                    </a:ext>
                  </a:extLst>
                </p14:cNvPr>
                <p14:cNvContentPartPr/>
                <p14:nvPr/>
              </p14:nvContentPartPr>
              <p14:xfrm>
                <a:off x="2467800" y="4629134"/>
                <a:ext cx="250560" cy="94680"/>
              </p14:xfrm>
            </p:contentPart>
          </mc:Choice>
          <mc:Fallback xmlns="">
            <p:pic>
              <p:nvPicPr>
                <p:cNvPr id="222" name="Entrada de lápiz 221">
                  <a:extLst>
                    <a:ext uri="{FF2B5EF4-FFF2-40B4-BE49-F238E27FC236}">
                      <a16:creationId xmlns:a16="http://schemas.microsoft.com/office/drawing/2014/main" id="{0EEA1CC3-BAE8-4D44-9F5D-C345D475F11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459160" y="4620494"/>
                  <a:ext cx="2682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223" name="Entrada de lápiz 222">
                  <a:extLst>
                    <a:ext uri="{FF2B5EF4-FFF2-40B4-BE49-F238E27FC236}">
                      <a16:creationId xmlns:a16="http://schemas.microsoft.com/office/drawing/2014/main" id="{F165ADF3-5A5A-4272-B6AF-F307D4A551AD}"/>
                    </a:ext>
                  </a:extLst>
                </p14:cNvPr>
                <p14:cNvContentPartPr/>
                <p14:nvPr/>
              </p14:nvContentPartPr>
              <p14:xfrm>
                <a:off x="2867400" y="4867454"/>
                <a:ext cx="72720" cy="11880"/>
              </p14:xfrm>
            </p:contentPart>
          </mc:Choice>
          <mc:Fallback xmlns="">
            <p:pic>
              <p:nvPicPr>
                <p:cNvPr id="223" name="Entrada de lápiz 222">
                  <a:extLst>
                    <a:ext uri="{FF2B5EF4-FFF2-40B4-BE49-F238E27FC236}">
                      <a16:creationId xmlns:a16="http://schemas.microsoft.com/office/drawing/2014/main" id="{F165ADF3-5A5A-4272-B6AF-F307D4A551A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858760" y="4858814"/>
                  <a:ext cx="903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224" name="Entrada de lápiz 223">
                  <a:extLst>
                    <a:ext uri="{FF2B5EF4-FFF2-40B4-BE49-F238E27FC236}">
                      <a16:creationId xmlns:a16="http://schemas.microsoft.com/office/drawing/2014/main" id="{B6A7C57C-258A-4859-A6EB-DDD1E4D114C5}"/>
                    </a:ext>
                  </a:extLst>
                </p14:cNvPr>
                <p14:cNvContentPartPr/>
                <p14:nvPr/>
              </p14:nvContentPartPr>
              <p14:xfrm>
                <a:off x="2902320" y="4943774"/>
                <a:ext cx="75240" cy="4680"/>
              </p14:xfrm>
            </p:contentPart>
          </mc:Choice>
          <mc:Fallback xmlns="">
            <p:pic>
              <p:nvPicPr>
                <p:cNvPr id="224" name="Entrada de lápiz 223">
                  <a:extLst>
                    <a:ext uri="{FF2B5EF4-FFF2-40B4-BE49-F238E27FC236}">
                      <a16:creationId xmlns:a16="http://schemas.microsoft.com/office/drawing/2014/main" id="{B6A7C57C-258A-4859-A6EB-DDD1E4D114C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893680" y="4934774"/>
                  <a:ext cx="928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226" name="Entrada de lápiz 225">
                  <a:extLst>
                    <a:ext uri="{FF2B5EF4-FFF2-40B4-BE49-F238E27FC236}">
                      <a16:creationId xmlns:a16="http://schemas.microsoft.com/office/drawing/2014/main" id="{AA3C1443-978F-4D5E-BED7-30ED14B3AD54}"/>
                    </a:ext>
                  </a:extLst>
                </p14:cNvPr>
                <p14:cNvContentPartPr/>
                <p14:nvPr/>
              </p14:nvContentPartPr>
              <p14:xfrm>
                <a:off x="3141000" y="4740374"/>
                <a:ext cx="162720" cy="100080"/>
              </p14:xfrm>
            </p:contentPart>
          </mc:Choice>
          <mc:Fallback xmlns="">
            <p:pic>
              <p:nvPicPr>
                <p:cNvPr id="226" name="Entrada de lápiz 225">
                  <a:extLst>
                    <a:ext uri="{FF2B5EF4-FFF2-40B4-BE49-F238E27FC236}">
                      <a16:creationId xmlns:a16="http://schemas.microsoft.com/office/drawing/2014/main" id="{AA3C1443-978F-4D5E-BED7-30ED14B3AD5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132360" y="4731374"/>
                  <a:ext cx="1803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227" name="Entrada de lápiz 226">
                  <a:extLst>
                    <a:ext uri="{FF2B5EF4-FFF2-40B4-BE49-F238E27FC236}">
                      <a16:creationId xmlns:a16="http://schemas.microsoft.com/office/drawing/2014/main" id="{28BDF443-4811-4707-BA17-8226F761293A}"/>
                    </a:ext>
                  </a:extLst>
                </p14:cNvPr>
                <p14:cNvContentPartPr/>
                <p14:nvPr/>
              </p14:nvContentPartPr>
              <p14:xfrm>
                <a:off x="3291480" y="4732814"/>
                <a:ext cx="44640" cy="296640"/>
              </p14:xfrm>
            </p:contentPart>
          </mc:Choice>
          <mc:Fallback xmlns="">
            <p:pic>
              <p:nvPicPr>
                <p:cNvPr id="227" name="Entrada de lápiz 226">
                  <a:extLst>
                    <a:ext uri="{FF2B5EF4-FFF2-40B4-BE49-F238E27FC236}">
                      <a16:creationId xmlns:a16="http://schemas.microsoft.com/office/drawing/2014/main" id="{28BDF443-4811-4707-BA17-8226F761293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282840" y="4724174"/>
                  <a:ext cx="6228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228" name="Entrada de lápiz 227">
                  <a:extLst>
                    <a:ext uri="{FF2B5EF4-FFF2-40B4-BE49-F238E27FC236}">
                      <a16:creationId xmlns:a16="http://schemas.microsoft.com/office/drawing/2014/main" id="{00F7DEB6-41A4-4681-A83C-B48D6C704C1C}"/>
                    </a:ext>
                  </a:extLst>
                </p14:cNvPr>
                <p14:cNvContentPartPr/>
                <p14:nvPr/>
              </p14:nvContentPartPr>
              <p14:xfrm>
                <a:off x="3345480" y="4751174"/>
                <a:ext cx="183240" cy="123840"/>
              </p14:xfrm>
            </p:contentPart>
          </mc:Choice>
          <mc:Fallback xmlns="">
            <p:pic>
              <p:nvPicPr>
                <p:cNvPr id="228" name="Entrada de lápiz 227">
                  <a:extLst>
                    <a:ext uri="{FF2B5EF4-FFF2-40B4-BE49-F238E27FC236}">
                      <a16:creationId xmlns:a16="http://schemas.microsoft.com/office/drawing/2014/main" id="{00F7DEB6-41A4-4681-A83C-B48D6C704C1C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336840" y="4742534"/>
                  <a:ext cx="2008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229" name="Entrada de lápiz 228">
                  <a:extLst>
                    <a:ext uri="{FF2B5EF4-FFF2-40B4-BE49-F238E27FC236}">
                      <a16:creationId xmlns:a16="http://schemas.microsoft.com/office/drawing/2014/main" id="{444DA219-B540-4214-9B51-996218276142}"/>
                    </a:ext>
                  </a:extLst>
                </p14:cNvPr>
                <p14:cNvContentPartPr/>
                <p14:nvPr/>
              </p14:nvContentPartPr>
              <p14:xfrm>
                <a:off x="3497400" y="4689254"/>
                <a:ext cx="61560" cy="264240"/>
              </p14:xfrm>
            </p:contentPart>
          </mc:Choice>
          <mc:Fallback xmlns="">
            <p:pic>
              <p:nvPicPr>
                <p:cNvPr id="229" name="Entrada de lápiz 228">
                  <a:extLst>
                    <a:ext uri="{FF2B5EF4-FFF2-40B4-BE49-F238E27FC236}">
                      <a16:creationId xmlns:a16="http://schemas.microsoft.com/office/drawing/2014/main" id="{444DA219-B540-4214-9B51-99621827614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488400" y="4680254"/>
                  <a:ext cx="7920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231" name="Entrada de lápiz 230">
                  <a:extLst>
                    <a:ext uri="{FF2B5EF4-FFF2-40B4-BE49-F238E27FC236}">
                      <a16:creationId xmlns:a16="http://schemas.microsoft.com/office/drawing/2014/main" id="{0FE73ABE-05C6-4DCA-88F9-A5D7C15F14E5}"/>
                    </a:ext>
                  </a:extLst>
                </p14:cNvPr>
                <p14:cNvContentPartPr/>
                <p14:nvPr/>
              </p14:nvContentPartPr>
              <p14:xfrm>
                <a:off x="3614400" y="4956014"/>
                <a:ext cx="52560" cy="53280"/>
              </p14:xfrm>
            </p:contentPart>
          </mc:Choice>
          <mc:Fallback xmlns="">
            <p:pic>
              <p:nvPicPr>
                <p:cNvPr id="231" name="Entrada de lápiz 230">
                  <a:extLst>
                    <a:ext uri="{FF2B5EF4-FFF2-40B4-BE49-F238E27FC236}">
                      <a16:creationId xmlns:a16="http://schemas.microsoft.com/office/drawing/2014/main" id="{0FE73ABE-05C6-4DCA-88F9-A5D7C15F14E5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605400" y="4947374"/>
                  <a:ext cx="702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232" name="Entrada de lápiz 231">
                  <a:extLst>
                    <a:ext uri="{FF2B5EF4-FFF2-40B4-BE49-F238E27FC236}">
                      <a16:creationId xmlns:a16="http://schemas.microsoft.com/office/drawing/2014/main" id="{EC5A8FA5-91AB-48D3-A107-963B414A9C06}"/>
                    </a:ext>
                  </a:extLst>
                </p14:cNvPr>
                <p14:cNvContentPartPr/>
                <p14:nvPr/>
              </p14:nvContentPartPr>
              <p14:xfrm>
                <a:off x="3743280" y="4692854"/>
                <a:ext cx="131040" cy="341640"/>
              </p14:xfrm>
            </p:contentPart>
          </mc:Choice>
          <mc:Fallback xmlns="">
            <p:pic>
              <p:nvPicPr>
                <p:cNvPr id="232" name="Entrada de lápiz 231">
                  <a:extLst>
                    <a:ext uri="{FF2B5EF4-FFF2-40B4-BE49-F238E27FC236}">
                      <a16:creationId xmlns:a16="http://schemas.microsoft.com/office/drawing/2014/main" id="{EC5A8FA5-91AB-48D3-A107-963B414A9C0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734640" y="4683854"/>
                  <a:ext cx="14868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233" name="Entrada de lápiz 232">
                  <a:extLst>
                    <a:ext uri="{FF2B5EF4-FFF2-40B4-BE49-F238E27FC236}">
                      <a16:creationId xmlns:a16="http://schemas.microsoft.com/office/drawing/2014/main" id="{59951848-6FBB-41C7-8BDE-9050BB9324AA}"/>
                    </a:ext>
                  </a:extLst>
                </p14:cNvPr>
                <p14:cNvContentPartPr/>
                <p14:nvPr/>
              </p14:nvContentPartPr>
              <p14:xfrm>
                <a:off x="3925080" y="4774574"/>
                <a:ext cx="238320" cy="272880"/>
              </p14:xfrm>
            </p:contentPart>
          </mc:Choice>
          <mc:Fallback xmlns="">
            <p:pic>
              <p:nvPicPr>
                <p:cNvPr id="233" name="Entrada de lápiz 232">
                  <a:extLst>
                    <a:ext uri="{FF2B5EF4-FFF2-40B4-BE49-F238E27FC236}">
                      <a16:creationId xmlns:a16="http://schemas.microsoft.com/office/drawing/2014/main" id="{59951848-6FBB-41C7-8BDE-9050BB9324A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916080" y="4765574"/>
                  <a:ext cx="25596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234" name="Entrada de lápiz 233">
                  <a:extLst>
                    <a:ext uri="{FF2B5EF4-FFF2-40B4-BE49-F238E27FC236}">
                      <a16:creationId xmlns:a16="http://schemas.microsoft.com/office/drawing/2014/main" id="{6F8AD9F4-F5B6-49D1-908D-3CEFF042CE2F}"/>
                    </a:ext>
                  </a:extLst>
                </p14:cNvPr>
                <p14:cNvContentPartPr/>
                <p14:nvPr/>
              </p14:nvContentPartPr>
              <p14:xfrm>
                <a:off x="4139640" y="4730654"/>
                <a:ext cx="250200" cy="240120"/>
              </p14:xfrm>
            </p:contentPart>
          </mc:Choice>
          <mc:Fallback xmlns="">
            <p:pic>
              <p:nvPicPr>
                <p:cNvPr id="234" name="Entrada de lápiz 233">
                  <a:extLst>
                    <a:ext uri="{FF2B5EF4-FFF2-40B4-BE49-F238E27FC236}">
                      <a16:creationId xmlns:a16="http://schemas.microsoft.com/office/drawing/2014/main" id="{6F8AD9F4-F5B6-49D1-908D-3CEFF042CE2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130640" y="4722014"/>
                  <a:ext cx="26784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236" name="Entrada de lápiz 235">
                  <a:extLst>
                    <a:ext uri="{FF2B5EF4-FFF2-40B4-BE49-F238E27FC236}">
                      <a16:creationId xmlns:a16="http://schemas.microsoft.com/office/drawing/2014/main" id="{E60815E7-0605-46F7-A9F2-A4FA0D6C8F98}"/>
                    </a:ext>
                  </a:extLst>
                </p14:cNvPr>
                <p14:cNvContentPartPr/>
                <p14:nvPr/>
              </p14:nvContentPartPr>
              <p14:xfrm>
                <a:off x="3162240" y="4687094"/>
                <a:ext cx="155520" cy="333000"/>
              </p14:xfrm>
            </p:contentPart>
          </mc:Choice>
          <mc:Fallback xmlns="">
            <p:pic>
              <p:nvPicPr>
                <p:cNvPr id="236" name="Entrada de lápiz 235">
                  <a:extLst>
                    <a:ext uri="{FF2B5EF4-FFF2-40B4-BE49-F238E27FC236}">
                      <a16:creationId xmlns:a16="http://schemas.microsoft.com/office/drawing/2014/main" id="{E60815E7-0605-46F7-A9F2-A4FA0D6C8F9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153600" y="4678454"/>
                  <a:ext cx="17316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237" name="Entrada de lápiz 236">
                  <a:extLst>
                    <a:ext uri="{FF2B5EF4-FFF2-40B4-BE49-F238E27FC236}">
                      <a16:creationId xmlns:a16="http://schemas.microsoft.com/office/drawing/2014/main" id="{562E99FA-A35E-43B4-821F-87B1835A3438}"/>
                    </a:ext>
                  </a:extLst>
                </p14:cNvPr>
                <p14:cNvContentPartPr/>
                <p14:nvPr/>
              </p14:nvContentPartPr>
              <p14:xfrm>
                <a:off x="4613400" y="4779254"/>
                <a:ext cx="240120" cy="223560"/>
              </p14:xfrm>
            </p:contentPart>
          </mc:Choice>
          <mc:Fallback xmlns="">
            <p:pic>
              <p:nvPicPr>
                <p:cNvPr id="237" name="Entrada de lápiz 236">
                  <a:extLst>
                    <a:ext uri="{FF2B5EF4-FFF2-40B4-BE49-F238E27FC236}">
                      <a16:creationId xmlns:a16="http://schemas.microsoft.com/office/drawing/2014/main" id="{562E99FA-A35E-43B4-821F-87B1835A343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604760" y="4770254"/>
                  <a:ext cx="25776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239" name="Entrada de lápiz 238">
                  <a:extLst>
                    <a:ext uri="{FF2B5EF4-FFF2-40B4-BE49-F238E27FC236}">
                      <a16:creationId xmlns:a16="http://schemas.microsoft.com/office/drawing/2014/main" id="{5905FA1E-23E7-4870-B00A-A833A6A15FE4}"/>
                    </a:ext>
                  </a:extLst>
                </p14:cNvPr>
                <p14:cNvContentPartPr/>
                <p14:nvPr/>
              </p14:nvContentPartPr>
              <p14:xfrm>
                <a:off x="2321640" y="4538774"/>
                <a:ext cx="2887920" cy="841320"/>
              </p14:xfrm>
            </p:contentPart>
          </mc:Choice>
          <mc:Fallback xmlns="">
            <p:pic>
              <p:nvPicPr>
                <p:cNvPr id="239" name="Entrada de lápiz 238">
                  <a:extLst>
                    <a:ext uri="{FF2B5EF4-FFF2-40B4-BE49-F238E27FC236}">
                      <a16:creationId xmlns:a16="http://schemas.microsoft.com/office/drawing/2014/main" id="{5905FA1E-23E7-4870-B00A-A833A6A15FE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313000" y="4529774"/>
                  <a:ext cx="2905560" cy="85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2" name="Grupo 241">
            <a:extLst>
              <a:ext uri="{FF2B5EF4-FFF2-40B4-BE49-F238E27FC236}">
                <a16:creationId xmlns:a16="http://schemas.microsoft.com/office/drawing/2014/main" id="{B6798849-2EDB-47E6-8141-11A0C9A4659B}"/>
              </a:ext>
            </a:extLst>
          </p:cNvPr>
          <p:cNvGrpSpPr/>
          <p:nvPr/>
        </p:nvGrpSpPr>
        <p:grpSpPr>
          <a:xfrm>
            <a:off x="2470320" y="934814"/>
            <a:ext cx="4770000" cy="3384360"/>
            <a:chOff x="2470320" y="934814"/>
            <a:chExt cx="4770000" cy="338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46" name="Entrada de lápiz 145">
                  <a:extLst>
                    <a:ext uri="{FF2B5EF4-FFF2-40B4-BE49-F238E27FC236}">
                      <a16:creationId xmlns:a16="http://schemas.microsoft.com/office/drawing/2014/main" id="{13891862-94D0-4F1A-AFA4-57853E243E39}"/>
                    </a:ext>
                  </a:extLst>
                </p14:cNvPr>
                <p14:cNvContentPartPr/>
                <p14:nvPr/>
              </p14:nvContentPartPr>
              <p14:xfrm>
                <a:off x="3227040" y="1496414"/>
                <a:ext cx="2072880" cy="246960"/>
              </p14:xfrm>
            </p:contentPart>
          </mc:Choice>
          <mc:Fallback xmlns="">
            <p:pic>
              <p:nvPicPr>
                <p:cNvPr id="146" name="Entrada de lápiz 145">
                  <a:extLst>
                    <a:ext uri="{FF2B5EF4-FFF2-40B4-BE49-F238E27FC236}">
                      <a16:creationId xmlns:a16="http://schemas.microsoft.com/office/drawing/2014/main" id="{13891862-94D0-4F1A-AFA4-57853E243E3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218040" y="1487414"/>
                  <a:ext cx="209052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47" name="Entrada de lápiz 146">
                  <a:extLst>
                    <a:ext uri="{FF2B5EF4-FFF2-40B4-BE49-F238E27FC236}">
                      <a16:creationId xmlns:a16="http://schemas.microsoft.com/office/drawing/2014/main" id="{6969367A-FC05-493E-AA15-753453727F6F}"/>
                    </a:ext>
                  </a:extLst>
                </p14:cNvPr>
                <p14:cNvContentPartPr/>
                <p14:nvPr/>
              </p14:nvContentPartPr>
              <p14:xfrm>
                <a:off x="5528520" y="1348454"/>
                <a:ext cx="228960" cy="448560"/>
              </p14:xfrm>
            </p:contentPart>
          </mc:Choice>
          <mc:Fallback xmlns="">
            <p:pic>
              <p:nvPicPr>
                <p:cNvPr id="147" name="Entrada de lápiz 146">
                  <a:extLst>
                    <a:ext uri="{FF2B5EF4-FFF2-40B4-BE49-F238E27FC236}">
                      <a16:creationId xmlns:a16="http://schemas.microsoft.com/office/drawing/2014/main" id="{6969367A-FC05-493E-AA15-753453727F6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519880" y="1339454"/>
                  <a:ext cx="246600" cy="4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48" name="Entrada de lápiz 147">
                  <a:extLst>
                    <a:ext uri="{FF2B5EF4-FFF2-40B4-BE49-F238E27FC236}">
                      <a16:creationId xmlns:a16="http://schemas.microsoft.com/office/drawing/2014/main" id="{C98EFA6E-01C2-45B3-BC97-9DAB7AB1BD11}"/>
                    </a:ext>
                  </a:extLst>
                </p14:cNvPr>
                <p14:cNvContentPartPr/>
                <p14:nvPr/>
              </p14:nvContentPartPr>
              <p14:xfrm>
                <a:off x="5784120" y="1384094"/>
                <a:ext cx="173520" cy="390960"/>
              </p14:xfrm>
            </p:contentPart>
          </mc:Choice>
          <mc:Fallback xmlns="">
            <p:pic>
              <p:nvPicPr>
                <p:cNvPr id="148" name="Entrada de lápiz 147">
                  <a:extLst>
                    <a:ext uri="{FF2B5EF4-FFF2-40B4-BE49-F238E27FC236}">
                      <a16:creationId xmlns:a16="http://schemas.microsoft.com/office/drawing/2014/main" id="{C98EFA6E-01C2-45B3-BC97-9DAB7AB1BD1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775120" y="1375454"/>
                  <a:ext cx="19116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49" name="Entrada de lápiz 148">
                  <a:extLst>
                    <a:ext uri="{FF2B5EF4-FFF2-40B4-BE49-F238E27FC236}">
                      <a16:creationId xmlns:a16="http://schemas.microsoft.com/office/drawing/2014/main" id="{A1C57060-CEA7-41F2-9699-57724074EC9A}"/>
                    </a:ext>
                  </a:extLst>
                </p14:cNvPr>
                <p14:cNvContentPartPr/>
                <p14:nvPr/>
              </p14:nvContentPartPr>
              <p14:xfrm>
                <a:off x="5830200" y="1528454"/>
                <a:ext cx="184680" cy="31320"/>
              </p14:xfrm>
            </p:contentPart>
          </mc:Choice>
          <mc:Fallback xmlns="">
            <p:pic>
              <p:nvPicPr>
                <p:cNvPr id="149" name="Entrada de lápiz 148">
                  <a:extLst>
                    <a:ext uri="{FF2B5EF4-FFF2-40B4-BE49-F238E27FC236}">
                      <a16:creationId xmlns:a16="http://schemas.microsoft.com/office/drawing/2014/main" id="{A1C57060-CEA7-41F2-9699-57724074EC9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821200" y="1519814"/>
                  <a:ext cx="2023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51" name="Entrada de lápiz 150">
                  <a:extLst>
                    <a:ext uri="{FF2B5EF4-FFF2-40B4-BE49-F238E27FC236}">
                      <a16:creationId xmlns:a16="http://schemas.microsoft.com/office/drawing/2014/main" id="{8DCDEBBB-5DD0-4EB1-BD51-461BF22B1BDB}"/>
                    </a:ext>
                  </a:extLst>
                </p14:cNvPr>
                <p14:cNvContentPartPr/>
                <p14:nvPr/>
              </p14:nvContentPartPr>
              <p14:xfrm>
                <a:off x="6055560" y="1417214"/>
                <a:ext cx="250200" cy="260280"/>
              </p14:xfrm>
            </p:contentPart>
          </mc:Choice>
          <mc:Fallback xmlns="">
            <p:pic>
              <p:nvPicPr>
                <p:cNvPr id="151" name="Entrada de lápiz 150">
                  <a:extLst>
                    <a:ext uri="{FF2B5EF4-FFF2-40B4-BE49-F238E27FC236}">
                      <a16:creationId xmlns:a16="http://schemas.microsoft.com/office/drawing/2014/main" id="{8DCDEBBB-5DD0-4EB1-BD51-461BF22B1BD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046560" y="1408574"/>
                  <a:ext cx="26784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52" name="Entrada de lápiz 151">
                  <a:extLst>
                    <a:ext uri="{FF2B5EF4-FFF2-40B4-BE49-F238E27FC236}">
                      <a16:creationId xmlns:a16="http://schemas.microsoft.com/office/drawing/2014/main" id="{0B6A76CB-FDE5-4A3B-A5A7-810341B75FB7}"/>
                    </a:ext>
                  </a:extLst>
                </p14:cNvPr>
                <p14:cNvContentPartPr/>
                <p14:nvPr/>
              </p14:nvContentPartPr>
              <p14:xfrm>
                <a:off x="6324840" y="1396694"/>
                <a:ext cx="280800" cy="240120"/>
              </p14:xfrm>
            </p:contentPart>
          </mc:Choice>
          <mc:Fallback xmlns="">
            <p:pic>
              <p:nvPicPr>
                <p:cNvPr id="152" name="Entrada de lápiz 151">
                  <a:extLst>
                    <a:ext uri="{FF2B5EF4-FFF2-40B4-BE49-F238E27FC236}">
                      <a16:creationId xmlns:a16="http://schemas.microsoft.com/office/drawing/2014/main" id="{0B6A76CB-FDE5-4A3B-A5A7-810341B75FB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315840" y="1387694"/>
                  <a:ext cx="29844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53" name="Entrada de lápiz 152">
                  <a:extLst>
                    <a:ext uri="{FF2B5EF4-FFF2-40B4-BE49-F238E27FC236}">
                      <a16:creationId xmlns:a16="http://schemas.microsoft.com/office/drawing/2014/main" id="{1EC655F6-0319-462C-A6A1-63B4C074AC2B}"/>
                    </a:ext>
                  </a:extLst>
                </p14:cNvPr>
                <p14:cNvContentPartPr/>
                <p14:nvPr/>
              </p14:nvContentPartPr>
              <p14:xfrm>
                <a:off x="6630120" y="1452134"/>
                <a:ext cx="234360" cy="218520"/>
              </p14:xfrm>
            </p:contentPart>
          </mc:Choice>
          <mc:Fallback xmlns="">
            <p:pic>
              <p:nvPicPr>
                <p:cNvPr id="153" name="Entrada de lápiz 152">
                  <a:extLst>
                    <a:ext uri="{FF2B5EF4-FFF2-40B4-BE49-F238E27FC236}">
                      <a16:creationId xmlns:a16="http://schemas.microsoft.com/office/drawing/2014/main" id="{1EC655F6-0319-462C-A6A1-63B4C074AC2B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621480" y="1443134"/>
                  <a:ext cx="25200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81" name="Entrada de lápiz 180">
                  <a:extLst>
                    <a:ext uri="{FF2B5EF4-FFF2-40B4-BE49-F238E27FC236}">
                      <a16:creationId xmlns:a16="http://schemas.microsoft.com/office/drawing/2014/main" id="{B5740C78-18F5-461B-A01B-C6E3DB85487B}"/>
                    </a:ext>
                  </a:extLst>
                </p14:cNvPr>
                <p14:cNvContentPartPr/>
                <p14:nvPr/>
              </p14:nvContentPartPr>
              <p14:xfrm>
                <a:off x="2899080" y="1892774"/>
                <a:ext cx="191160" cy="1382760"/>
              </p14:xfrm>
            </p:contentPart>
          </mc:Choice>
          <mc:Fallback xmlns="">
            <p:pic>
              <p:nvPicPr>
                <p:cNvPr id="181" name="Entrada de lápiz 180">
                  <a:extLst>
                    <a:ext uri="{FF2B5EF4-FFF2-40B4-BE49-F238E27FC236}">
                      <a16:creationId xmlns:a16="http://schemas.microsoft.com/office/drawing/2014/main" id="{B5740C78-18F5-461B-A01B-C6E3DB85487B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890080" y="1884134"/>
                  <a:ext cx="208800" cy="140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82" name="Entrada de lápiz 181">
                  <a:extLst>
                    <a:ext uri="{FF2B5EF4-FFF2-40B4-BE49-F238E27FC236}">
                      <a16:creationId xmlns:a16="http://schemas.microsoft.com/office/drawing/2014/main" id="{98C4B10A-E021-4478-BD01-FA917DACC7F7}"/>
                    </a:ext>
                  </a:extLst>
                </p14:cNvPr>
                <p14:cNvContentPartPr/>
                <p14:nvPr/>
              </p14:nvContentPartPr>
              <p14:xfrm>
                <a:off x="2865240" y="1903574"/>
                <a:ext cx="289080" cy="1385640"/>
              </p14:xfrm>
            </p:contentPart>
          </mc:Choice>
          <mc:Fallback xmlns="">
            <p:pic>
              <p:nvPicPr>
                <p:cNvPr id="182" name="Entrada de lápiz 181">
                  <a:extLst>
                    <a:ext uri="{FF2B5EF4-FFF2-40B4-BE49-F238E27FC236}">
                      <a16:creationId xmlns:a16="http://schemas.microsoft.com/office/drawing/2014/main" id="{98C4B10A-E021-4478-BD01-FA917DACC7F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856240" y="1894934"/>
                  <a:ext cx="306720" cy="140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84" name="Entrada de lápiz 183">
                  <a:extLst>
                    <a:ext uri="{FF2B5EF4-FFF2-40B4-BE49-F238E27FC236}">
                      <a16:creationId xmlns:a16="http://schemas.microsoft.com/office/drawing/2014/main" id="{07955A47-126A-4134-8667-5989BFE5507E}"/>
                    </a:ext>
                  </a:extLst>
                </p14:cNvPr>
                <p14:cNvContentPartPr/>
                <p14:nvPr/>
              </p14:nvContentPartPr>
              <p14:xfrm>
                <a:off x="2547360" y="3418454"/>
                <a:ext cx="175320" cy="338040"/>
              </p14:xfrm>
            </p:contentPart>
          </mc:Choice>
          <mc:Fallback xmlns="">
            <p:pic>
              <p:nvPicPr>
                <p:cNvPr id="184" name="Entrada de lápiz 183">
                  <a:extLst>
                    <a:ext uri="{FF2B5EF4-FFF2-40B4-BE49-F238E27FC236}">
                      <a16:creationId xmlns:a16="http://schemas.microsoft.com/office/drawing/2014/main" id="{07955A47-126A-4134-8667-5989BFE5507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538720" y="3409454"/>
                  <a:ext cx="19296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85" name="Entrada de lápiz 184">
                  <a:extLst>
                    <a:ext uri="{FF2B5EF4-FFF2-40B4-BE49-F238E27FC236}">
                      <a16:creationId xmlns:a16="http://schemas.microsoft.com/office/drawing/2014/main" id="{E517DF40-9A82-473C-B294-AEE25B1C5EDF}"/>
                    </a:ext>
                  </a:extLst>
                </p14:cNvPr>
                <p14:cNvContentPartPr/>
                <p14:nvPr/>
              </p14:nvContentPartPr>
              <p14:xfrm>
                <a:off x="2470320" y="3295694"/>
                <a:ext cx="210960" cy="146520"/>
              </p14:xfrm>
            </p:contentPart>
          </mc:Choice>
          <mc:Fallback xmlns="">
            <p:pic>
              <p:nvPicPr>
                <p:cNvPr id="185" name="Entrada de lápiz 184">
                  <a:extLst>
                    <a:ext uri="{FF2B5EF4-FFF2-40B4-BE49-F238E27FC236}">
                      <a16:creationId xmlns:a16="http://schemas.microsoft.com/office/drawing/2014/main" id="{E517DF40-9A82-473C-B294-AEE25B1C5EDF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461680" y="3287054"/>
                  <a:ext cx="2286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86" name="Entrada de lápiz 185">
                  <a:extLst>
                    <a:ext uri="{FF2B5EF4-FFF2-40B4-BE49-F238E27FC236}">
                      <a16:creationId xmlns:a16="http://schemas.microsoft.com/office/drawing/2014/main" id="{801F3335-6F77-451C-8C51-F585AD64BCF2}"/>
                    </a:ext>
                  </a:extLst>
                </p14:cNvPr>
                <p14:cNvContentPartPr/>
                <p14:nvPr/>
              </p14:nvContentPartPr>
              <p14:xfrm>
                <a:off x="2811960" y="3474614"/>
                <a:ext cx="106200" cy="22680"/>
              </p14:xfrm>
            </p:contentPart>
          </mc:Choice>
          <mc:Fallback xmlns="">
            <p:pic>
              <p:nvPicPr>
                <p:cNvPr id="186" name="Entrada de lápiz 185">
                  <a:extLst>
                    <a:ext uri="{FF2B5EF4-FFF2-40B4-BE49-F238E27FC236}">
                      <a16:creationId xmlns:a16="http://schemas.microsoft.com/office/drawing/2014/main" id="{801F3335-6F77-451C-8C51-F585AD64BCF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802960" y="3465614"/>
                  <a:ext cx="1238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87" name="Entrada de lápiz 186">
                  <a:extLst>
                    <a:ext uri="{FF2B5EF4-FFF2-40B4-BE49-F238E27FC236}">
                      <a16:creationId xmlns:a16="http://schemas.microsoft.com/office/drawing/2014/main" id="{8638C596-D8EE-43F2-BA20-52672783DC14}"/>
                    </a:ext>
                  </a:extLst>
                </p14:cNvPr>
                <p14:cNvContentPartPr/>
                <p14:nvPr/>
              </p14:nvContentPartPr>
              <p14:xfrm>
                <a:off x="2805480" y="3579374"/>
                <a:ext cx="115200" cy="24840"/>
              </p14:xfrm>
            </p:contentPart>
          </mc:Choice>
          <mc:Fallback xmlns="">
            <p:pic>
              <p:nvPicPr>
                <p:cNvPr id="187" name="Entrada de lápiz 186">
                  <a:extLst>
                    <a:ext uri="{FF2B5EF4-FFF2-40B4-BE49-F238E27FC236}">
                      <a16:creationId xmlns:a16="http://schemas.microsoft.com/office/drawing/2014/main" id="{8638C596-D8EE-43F2-BA20-52672783DC14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796480" y="3570734"/>
                  <a:ext cx="1328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89" name="Entrada de lápiz 188">
                  <a:extLst>
                    <a:ext uri="{FF2B5EF4-FFF2-40B4-BE49-F238E27FC236}">
                      <a16:creationId xmlns:a16="http://schemas.microsoft.com/office/drawing/2014/main" id="{FA4DFBC2-894D-4A6B-A7E0-8DDE4FC48A11}"/>
                    </a:ext>
                  </a:extLst>
                </p14:cNvPr>
                <p14:cNvContentPartPr/>
                <p14:nvPr/>
              </p14:nvContentPartPr>
              <p14:xfrm>
                <a:off x="3065400" y="3474614"/>
                <a:ext cx="228600" cy="231120"/>
              </p14:xfrm>
            </p:contentPart>
          </mc:Choice>
          <mc:Fallback xmlns="">
            <p:pic>
              <p:nvPicPr>
                <p:cNvPr id="189" name="Entrada de lápiz 188">
                  <a:extLst>
                    <a:ext uri="{FF2B5EF4-FFF2-40B4-BE49-F238E27FC236}">
                      <a16:creationId xmlns:a16="http://schemas.microsoft.com/office/drawing/2014/main" id="{FA4DFBC2-894D-4A6B-A7E0-8DDE4FC48A11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056400" y="3465614"/>
                  <a:ext cx="24624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90" name="Entrada de lápiz 189">
                  <a:extLst>
                    <a:ext uri="{FF2B5EF4-FFF2-40B4-BE49-F238E27FC236}">
                      <a16:creationId xmlns:a16="http://schemas.microsoft.com/office/drawing/2014/main" id="{062E0F04-3C0E-4620-BC70-2FE378144691}"/>
                    </a:ext>
                  </a:extLst>
                </p14:cNvPr>
                <p14:cNvContentPartPr/>
                <p14:nvPr/>
              </p14:nvContentPartPr>
              <p14:xfrm>
                <a:off x="3394440" y="3549854"/>
                <a:ext cx="6120" cy="8640"/>
              </p14:xfrm>
            </p:contentPart>
          </mc:Choice>
          <mc:Fallback xmlns="">
            <p:pic>
              <p:nvPicPr>
                <p:cNvPr id="190" name="Entrada de lápiz 189">
                  <a:extLst>
                    <a:ext uri="{FF2B5EF4-FFF2-40B4-BE49-F238E27FC236}">
                      <a16:creationId xmlns:a16="http://schemas.microsoft.com/office/drawing/2014/main" id="{062E0F04-3C0E-4620-BC70-2FE378144691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385440" y="3540854"/>
                  <a:ext cx="237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91" name="Entrada de lápiz 190">
                  <a:extLst>
                    <a:ext uri="{FF2B5EF4-FFF2-40B4-BE49-F238E27FC236}">
                      <a16:creationId xmlns:a16="http://schemas.microsoft.com/office/drawing/2014/main" id="{B26E494D-2495-4E58-B1A2-52E26DE525F1}"/>
                    </a:ext>
                  </a:extLst>
                </p14:cNvPr>
                <p14:cNvContentPartPr/>
                <p14:nvPr/>
              </p14:nvContentPartPr>
              <p14:xfrm>
                <a:off x="3493440" y="3419174"/>
                <a:ext cx="251280" cy="348120"/>
              </p14:xfrm>
            </p:contentPart>
          </mc:Choice>
          <mc:Fallback xmlns="">
            <p:pic>
              <p:nvPicPr>
                <p:cNvPr id="191" name="Entrada de lápiz 190">
                  <a:extLst>
                    <a:ext uri="{FF2B5EF4-FFF2-40B4-BE49-F238E27FC236}">
                      <a16:creationId xmlns:a16="http://schemas.microsoft.com/office/drawing/2014/main" id="{B26E494D-2495-4E58-B1A2-52E26DE525F1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484440" y="3410534"/>
                  <a:ext cx="26892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92" name="Entrada de lápiz 191">
                  <a:extLst>
                    <a:ext uri="{FF2B5EF4-FFF2-40B4-BE49-F238E27FC236}">
                      <a16:creationId xmlns:a16="http://schemas.microsoft.com/office/drawing/2014/main" id="{D3F5E73B-25DB-4A26-9C81-2BD5296B8148}"/>
                    </a:ext>
                  </a:extLst>
                </p14:cNvPr>
                <p14:cNvContentPartPr/>
                <p14:nvPr/>
              </p14:nvContentPartPr>
              <p14:xfrm>
                <a:off x="3453480" y="3328454"/>
                <a:ext cx="226440" cy="71280"/>
              </p14:xfrm>
            </p:contentPart>
          </mc:Choice>
          <mc:Fallback xmlns="">
            <p:pic>
              <p:nvPicPr>
                <p:cNvPr id="192" name="Entrada de lápiz 191">
                  <a:extLst>
                    <a:ext uri="{FF2B5EF4-FFF2-40B4-BE49-F238E27FC236}">
                      <a16:creationId xmlns:a16="http://schemas.microsoft.com/office/drawing/2014/main" id="{D3F5E73B-25DB-4A26-9C81-2BD5296B8148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444840" y="3319454"/>
                  <a:ext cx="2440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209" name="Entrada de lápiz 208">
                  <a:extLst>
                    <a:ext uri="{FF2B5EF4-FFF2-40B4-BE49-F238E27FC236}">
                      <a16:creationId xmlns:a16="http://schemas.microsoft.com/office/drawing/2014/main" id="{1408EE92-2C14-4619-9553-928432428199}"/>
                    </a:ext>
                  </a:extLst>
                </p14:cNvPr>
                <p14:cNvContentPartPr/>
                <p14:nvPr/>
              </p14:nvContentPartPr>
              <p14:xfrm>
                <a:off x="3364200" y="3538334"/>
                <a:ext cx="46080" cy="30240"/>
              </p14:xfrm>
            </p:contentPart>
          </mc:Choice>
          <mc:Fallback xmlns="">
            <p:pic>
              <p:nvPicPr>
                <p:cNvPr id="209" name="Entrada de lápiz 208">
                  <a:extLst>
                    <a:ext uri="{FF2B5EF4-FFF2-40B4-BE49-F238E27FC236}">
                      <a16:creationId xmlns:a16="http://schemas.microsoft.com/office/drawing/2014/main" id="{1408EE92-2C14-4619-9553-928432428199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355200" y="3529334"/>
                  <a:ext cx="637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94" name="Entrada de lápiz 193">
                  <a:extLst>
                    <a:ext uri="{FF2B5EF4-FFF2-40B4-BE49-F238E27FC236}">
                      <a16:creationId xmlns:a16="http://schemas.microsoft.com/office/drawing/2014/main" id="{78AF3A05-FE55-45AB-A433-D9C3C78DCE9D}"/>
                    </a:ext>
                  </a:extLst>
                </p14:cNvPr>
                <p14:cNvContentPartPr/>
                <p14:nvPr/>
              </p14:nvContentPartPr>
              <p14:xfrm>
                <a:off x="2590920" y="4041974"/>
                <a:ext cx="153720" cy="277200"/>
              </p14:xfrm>
            </p:contentPart>
          </mc:Choice>
          <mc:Fallback xmlns="">
            <p:pic>
              <p:nvPicPr>
                <p:cNvPr id="194" name="Entrada de lápiz 193">
                  <a:extLst>
                    <a:ext uri="{FF2B5EF4-FFF2-40B4-BE49-F238E27FC236}">
                      <a16:creationId xmlns:a16="http://schemas.microsoft.com/office/drawing/2014/main" id="{78AF3A05-FE55-45AB-A433-D9C3C78DCE9D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581920" y="4033334"/>
                  <a:ext cx="17136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95" name="Entrada de lápiz 194">
                  <a:extLst>
                    <a:ext uri="{FF2B5EF4-FFF2-40B4-BE49-F238E27FC236}">
                      <a16:creationId xmlns:a16="http://schemas.microsoft.com/office/drawing/2014/main" id="{3D4AA32C-C0DF-4A6E-8D94-C3A96C9411A9}"/>
                    </a:ext>
                  </a:extLst>
                </p14:cNvPr>
                <p14:cNvContentPartPr/>
                <p14:nvPr/>
              </p14:nvContentPartPr>
              <p14:xfrm>
                <a:off x="2473920" y="3910574"/>
                <a:ext cx="232560" cy="112680"/>
              </p14:xfrm>
            </p:contentPart>
          </mc:Choice>
          <mc:Fallback xmlns="">
            <p:pic>
              <p:nvPicPr>
                <p:cNvPr id="195" name="Entrada de lápiz 194">
                  <a:extLst>
                    <a:ext uri="{FF2B5EF4-FFF2-40B4-BE49-F238E27FC236}">
                      <a16:creationId xmlns:a16="http://schemas.microsoft.com/office/drawing/2014/main" id="{3D4AA32C-C0DF-4A6E-8D94-C3A96C9411A9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464920" y="3901934"/>
                  <a:ext cx="2502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96" name="Entrada de lápiz 195">
                  <a:extLst>
                    <a:ext uri="{FF2B5EF4-FFF2-40B4-BE49-F238E27FC236}">
                      <a16:creationId xmlns:a16="http://schemas.microsoft.com/office/drawing/2014/main" id="{1B4350AB-1FB4-4410-9292-20784CC4E1C8}"/>
                    </a:ext>
                  </a:extLst>
                </p14:cNvPr>
                <p14:cNvContentPartPr/>
                <p14:nvPr/>
              </p14:nvContentPartPr>
              <p14:xfrm>
                <a:off x="2810880" y="4113614"/>
                <a:ext cx="52920" cy="28080"/>
              </p14:xfrm>
            </p:contentPart>
          </mc:Choice>
          <mc:Fallback xmlns="">
            <p:pic>
              <p:nvPicPr>
                <p:cNvPr id="196" name="Entrada de lápiz 195">
                  <a:extLst>
                    <a:ext uri="{FF2B5EF4-FFF2-40B4-BE49-F238E27FC236}">
                      <a16:creationId xmlns:a16="http://schemas.microsoft.com/office/drawing/2014/main" id="{1B4350AB-1FB4-4410-9292-20784CC4E1C8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802240" y="4104974"/>
                  <a:ext cx="705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97" name="Entrada de lápiz 196">
                  <a:extLst>
                    <a:ext uri="{FF2B5EF4-FFF2-40B4-BE49-F238E27FC236}">
                      <a16:creationId xmlns:a16="http://schemas.microsoft.com/office/drawing/2014/main" id="{D5DB811B-2A50-4F9F-92D7-A1F848DDF3F3}"/>
                    </a:ext>
                  </a:extLst>
                </p14:cNvPr>
                <p14:cNvContentPartPr/>
                <p14:nvPr/>
              </p14:nvContentPartPr>
              <p14:xfrm>
                <a:off x="2813760" y="4176614"/>
                <a:ext cx="100440" cy="33840"/>
              </p14:xfrm>
            </p:contentPart>
          </mc:Choice>
          <mc:Fallback xmlns="">
            <p:pic>
              <p:nvPicPr>
                <p:cNvPr id="197" name="Entrada de lápiz 196">
                  <a:extLst>
                    <a:ext uri="{FF2B5EF4-FFF2-40B4-BE49-F238E27FC236}">
                      <a16:creationId xmlns:a16="http://schemas.microsoft.com/office/drawing/2014/main" id="{D5DB811B-2A50-4F9F-92D7-A1F848DDF3F3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805120" y="4167974"/>
                  <a:ext cx="1180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98" name="Entrada de lápiz 197">
                  <a:extLst>
                    <a:ext uri="{FF2B5EF4-FFF2-40B4-BE49-F238E27FC236}">
                      <a16:creationId xmlns:a16="http://schemas.microsoft.com/office/drawing/2014/main" id="{FAB3CD8C-AB0C-4E62-A876-6F6F498D85DC}"/>
                    </a:ext>
                  </a:extLst>
                </p14:cNvPr>
                <p14:cNvContentPartPr/>
                <p14:nvPr/>
              </p14:nvContentPartPr>
              <p14:xfrm>
                <a:off x="3033000" y="4028294"/>
                <a:ext cx="133560" cy="116280"/>
              </p14:xfrm>
            </p:contentPart>
          </mc:Choice>
          <mc:Fallback xmlns="">
            <p:pic>
              <p:nvPicPr>
                <p:cNvPr id="198" name="Entrada de lápiz 197">
                  <a:extLst>
                    <a:ext uri="{FF2B5EF4-FFF2-40B4-BE49-F238E27FC236}">
                      <a16:creationId xmlns:a16="http://schemas.microsoft.com/office/drawing/2014/main" id="{FAB3CD8C-AB0C-4E62-A876-6F6F498D85DC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024360" y="4019654"/>
                  <a:ext cx="1512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99" name="Entrada de lápiz 198">
                  <a:extLst>
                    <a:ext uri="{FF2B5EF4-FFF2-40B4-BE49-F238E27FC236}">
                      <a16:creationId xmlns:a16="http://schemas.microsoft.com/office/drawing/2014/main" id="{493C88D4-F5EA-4ACC-8F08-49795BCE79EC}"/>
                    </a:ext>
                  </a:extLst>
                </p14:cNvPr>
                <p14:cNvContentPartPr/>
                <p14:nvPr/>
              </p14:nvContentPartPr>
              <p14:xfrm>
                <a:off x="3132000" y="4001654"/>
                <a:ext cx="41400" cy="278640"/>
              </p14:xfrm>
            </p:contentPart>
          </mc:Choice>
          <mc:Fallback xmlns="">
            <p:pic>
              <p:nvPicPr>
                <p:cNvPr id="199" name="Entrada de lápiz 198">
                  <a:extLst>
                    <a:ext uri="{FF2B5EF4-FFF2-40B4-BE49-F238E27FC236}">
                      <a16:creationId xmlns:a16="http://schemas.microsoft.com/office/drawing/2014/main" id="{493C88D4-F5EA-4ACC-8F08-49795BCE79EC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123360" y="3992654"/>
                  <a:ext cx="5904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200" name="Entrada de lápiz 199">
                  <a:extLst>
                    <a:ext uri="{FF2B5EF4-FFF2-40B4-BE49-F238E27FC236}">
                      <a16:creationId xmlns:a16="http://schemas.microsoft.com/office/drawing/2014/main" id="{998E6B53-FDC8-40D2-AC7F-06AD8861A58B}"/>
                    </a:ext>
                  </a:extLst>
                </p14:cNvPr>
                <p14:cNvContentPartPr/>
                <p14:nvPr/>
              </p14:nvContentPartPr>
              <p14:xfrm>
                <a:off x="3219120" y="4021094"/>
                <a:ext cx="159480" cy="187200"/>
              </p14:xfrm>
            </p:contentPart>
          </mc:Choice>
          <mc:Fallback xmlns="">
            <p:pic>
              <p:nvPicPr>
                <p:cNvPr id="200" name="Entrada de lápiz 199">
                  <a:extLst>
                    <a:ext uri="{FF2B5EF4-FFF2-40B4-BE49-F238E27FC236}">
                      <a16:creationId xmlns:a16="http://schemas.microsoft.com/office/drawing/2014/main" id="{998E6B53-FDC8-40D2-AC7F-06AD8861A58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210480" y="4012454"/>
                  <a:ext cx="1771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202" name="Entrada de lápiz 201">
                  <a:extLst>
                    <a:ext uri="{FF2B5EF4-FFF2-40B4-BE49-F238E27FC236}">
                      <a16:creationId xmlns:a16="http://schemas.microsoft.com/office/drawing/2014/main" id="{6229F288-25F7-4228-BD3B-FDBC8F246430}"/>
                    </a:ext>
                  </a:extLst>
                </p14:cNvPr>
                <p14:cNvContentPartPr/>
                <p14:nvPr/>
              </p14:nvContentPartPr>
              <p14:xfrm>
                <a:off x="3376440" y="3990854"/>
                <a:ext cx="165960" cy="193680"/>
              </p14:xfrm>
            </p:contentPart>
          </mc:Choice>
          <mc:Fallback xmlns="">
            <p:pic>
              <p:nvPicPr>
                <p:cNvPr id="202" name="Entrada de lápiz 201">
                  <a:extLst>
                    <a:ext uri="{FF2B5EF4-FFF2-40B4-BE49-F238E27FC236}">
                      <a16:creationId xmlns:a16="http://schemas.microsoft.com/office/drawing/2014/main" id="{6229F288-25F7-4228-BD3B-FDBC8F246430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367440" y="3982214"/>
                  <a:ext cx="1836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203" name="Entrada de lápiz 202">
                  <a:extLst>
                    <a:ext uri="{FF2B5EF4-FFF2-40B4-BE49-F238E27FC236}">
                      <a16:creationId xmlns:a16="http://schemas.microsoft.com/office/drawing/2014/main" id="{517C7542-FB5F-4B6C-AAC3-2E2BD4BE5E43}"/>
                    </a:ext>
                  </a:extLst>
                </p14:cNvPr>
                <p14:cNvContentPartPr/>
                <p14:nvPr/>
              </p14:nvContentPartPr>
              <p14:xfrm>
                <a:off x="3537000" y="3990854"/>
                <a:ext cx="175320" cy="184320"/>
              </p14:xfrm>
            </p:contentPart>
          </mc:Choice>
          <mc:Fallback xmlns="">
            <p:pic>
              <p:nvPicPr>
                <p:cNvPr id="203" name="Entrada de lápiz 202">
                  <a:extLst>
                    <a:ext uri="{FF2B5EF4-FFF2-40B4-BE49-F238E27FC236}">
                      <a16:creationId xmlns:a16="http://schemas.microsoft.com/office/drawing/2014/main" id="{517C7542-FB5F-4B6C-AAC3-2E2BD4BE5E43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528360" y="3982214"/>
                  <a:ext cx="1929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204" name="Entrada de lápiz 203">
                  <a:extLst>
                    <a:ext uri="{FF2B5EF4-FFF2-40B4-BE49-F238E27FC236}">
                      <a16:creationId xmlns:a16="http://schemas.microsoft.com/office/drawing/2014/main" id="{AB38AE27-120A-491D-9D8D-3A6E22259504}"/>
                    </a:ext>
                  </a:extLst>
                </p14:cNvPr>
                <p14:cNvContentPartPr/>
                <p14:nvPr/>
              </p14:nvContentPartPr>
              <p14:xfrm>
                <a:off x="3754080" y="3928574"/>
                <a:ext cx="199440" cy="222120"/>
              </p14:xfrm>
            </p:contentPart>
          </mc:Choice>
          <mc:Fallback xmlns="">
            <p:pic>
              <p:nvPicPr>
                <p:cNvPr id="204" name="Entrada de lápiz 203">
                  <a:extLst>
                    <a:ext uri="{FF2B5EF4-FFF2-40B4-BE49-F238E27FC236}">
                      <a16:creationId xmlns:a16="http://schemas.microsoft.com/office/drawing/2014/main" id="{AB38AE27-120A-491D-9D8D-3A6E2225950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745080" y="3919574"/>
                  <a:ext cx="2170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205" name="Entrada de lápiz 204">
                  <a:extLst>
                    <a:ext uri="{FF2B5EF4-FFF2-40B4-BE49-F238E27FC236}">
                      <a16:creationId xmlns:a16="http://schemas.microsoft.com/office/drawing/2014/main" id="{4303ABBA-147A-48AB-9DF4-E45C9FE02AF4}"/>
                    </a:ext>
                  </a:extLst>
                </p14:cNvPr>
                <p14:cNvContentPartPr/>
                <p14:nvPr/>
              </p14:nvContentPartPr>
              <p14:xfrm>
                <a:off x="3814200" y="4055294"/>
                <a:ext cx="165240" cy="39240"/>
              </p14:xfrm>
            </p:contentPart>
          </mc:Choice>
          <mc:Fallback xmlns="">
            <p:pic>
              <p:nvPicPr>
                <p:cNvPr id="205" name="Entrada de lápiz 204">
                  <a:extLst>
                    <a:ext uri="{FF2B5EF4-FFF2-40B4-BE49-F238E27FC236}">
                      <a16:creationId xmlns:a16="http://schemas.microsoft.com/office/drawing/2014/main" id="{4303ABBA-147A-48AB-9DF4-E45C9FE02AF4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805560" y="4046654"/>
                  <a:ext cx="1828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206" name="Entrada de lápiz 205">
                  <a:extLst>
                    <a:ext uri="{FF2B5EF4-FFF2-40B4-BE49-F238E27FC236}">
                      <a16:creationId xmlns:a16="http://schemas.microsoft.com/office/drawing/2014/main" id="{D33B3A2B-F243-4F73-BFEF-AD35E999B085}"/>
                    </a:ext>
                  </a:extLst>
                </p14:cNvPr>
                <p14:cNvContentPartPr/>
                <p14:nvPr/>
              </p14:nvContentPartPr>
              <p14:xfrm>
                <a:off x="3945960" y="4000574"/>
                <a:ext cx="207720" cy="249840"/>
              </p14:xfrm>
            </p:contentPart>
          </mc:Choice>
          <mc:Fallback xmlns="">
            <p:pic>
              <p:nvPicPr>
                <p:cNvPr id="206" name="Entrada de lápiz 205">
                  <a:extLst>
                    <a:ext uri="{FF2B5EF4-FFF2-40B4-BE49-F238E27FC236}">
                      <a16:creationId xmlns:a16="http://schemas.microsoft.com/office/drawing/2014/main" id="{D33B3A2B-F243-4F73-BFEF-AD35E999B08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937320" y="3991574"/>
                  <a:ext cx="22536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207" name="Entrada de lápiz 206">
                  <a:extLst>
                    <a:ext uri="{FF2B5EF4-FFF2-40B4-BE49-F238E27FC236}">
                      <a16:creationId xmlns:a16="http://schemas.microsoft.com/office/drawing/2014/main" id="{96134153-04E3-411E-BBE0-C5B387CB1026}"/>
                    </a:ext>
                  </a:extLst>
                </p14:cNvPr>
                <p14:cNvContentPartPr/>
                <p14:nvPr/>
              </p14:nvContentPartPr>
              <p14:xfrm>
                <a:off x="4170960" y="3975014"/>
                <a:ext cx="78480" cy="89280"/>
              </p14:xfrm>
            </p:contentPart>
          </mc:Choice>
          <mc:Fallback xmlns="">
            <p:pic>
              <p:nvPicPr>
                <p:cNvPr id="207" name="Entrada de lápiz 206">
                  <a:extLst>
                    <a:ext uri="{FF2B5EF4-FFF2-40B4-BE49-F238E27FC236}">
                      <a16:creationId xmlns:a16="http://schemas.microsoft.com/office/drawing/2014/main" id="{96134153-04E3-411E-BBE0-C5B387CB1026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162320" y="3966014"/>
                  <a:ext cx="961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211" name="Entrada de lápiz 210">
                  <a:extLst>
                    <a:ext uri="{FF2B5EF4-FFF2-40B4-BE49-F238E27FC236}">
                      <a16:creationId xmlns:a16="http://schemas.microsoft.com/office/drawing/2014/main" id="{E27F1EDF-B751-4A80-81DE-76291B4F0FCC}"/>
                    </a:ext>
                  </a:extLst>
                </p14:cNvPr>
                <p14:cNvContentPartPr/>
                <p14:nvPr/>
              </p14:nvContentPartPr>
              <p14:xfrm>
                <a:off x="4343400" y="3931814"/>
                <a:ext cx="155160" cy="246240"/>
              </p14:xfrm>
            </p:contentPart>
          </mc:Choice>
          <mc:Fallback xmlns="">
            <p:pic>
              <p:nvPicPr>
                <p:cNvPr id="211" name="Entrada de lápiz 210">
                  <a:extLst>
                    <a:ext uri="{FF2B5EF4-FFF2-40B4-BE49-F238E27FC236}">
                      <a16:creationId xmlns:a16="http://schemas.microsoft.com/office/drawing/2014/main" id="{E27F1EDF-B751-4A80-81DE-76291B4F0FCC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334400" y="3922814"/>
                  <a:ext cx="17280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212" name="Entrada de lápiz 211">
                  <a:extLst>
                    <a:ext uri="{FF2B5EF4-FFF2-40B4-BE49-F238E27FC236}">
                      <a16:creationId xmlns:a16="http://schemas.microsoft.com/office/drawing/2014/main" id="{7827DFB8-A434-4173-B2D1-1FC7FC8D15F0}"/>
                    </a:ext>
                  </a:extLst>
                </p14:cNvPr>
                <p14:cNvContentPartPr/>
                <p14:nvPr/>
              </p14:nvContentPartPr>
              <p14:xfrm>
                <a:off x="4532400" y="4120094"/>
                <a:ext cx="61200" cy="122400"/>
              </p14:xfrm>
            </p:contentPart>
          </mc:Choice>
          <mc:Fallback xmlns="">
            <p:pic>
              <p:nvPicPr>
                <p:cNvPr id="212" name="Entrada de lápiz 211">
                  <a:extLst>
                    <a:ext uri="{FF2B5EF4-FFF2-40B4-BE49-F238E27FC236}">
                      <a16:creationId xmlns:a16="http://schemas.microsoft.com/office/drawing/2014/main" id="{7827DFB8-A434-4173-B2D1-1FC7FC8D15F0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523400" y="4111094"/>
                  <a:ext cx="788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214" name="Entrada de lápiz 213">
                  <a:extLst>
                    <a:ext uri="{FF2B5EF4-FFF2-40B4-BE49-F238E27FC236}">
                      <a16:creationId xmlns:a16="http://schemas.microsoft.com/office/drawing/2014/main" id="{8E6F97DD-C4D6-48C6-99DF-F9CF411EA58B}"/>
                    </a:ext>
                  </a:extLst>
                </p14:cNvPr>
                <p14:cNvContentPartPr/>
                <p14:nvPr/>
              </p14:nvContentPartPr>
              <p14:xfrm>
                <a:off x="4571280" y="3863774"/>
                <a:ext cx="163800" cy="150120"/>
              </p14:xfrm>
            </p:contentPart>
          </mc:Choice>
          <mc:Fallback xmlns="">
            <p:pic>
              <p:nvPicPr>
                <p:cNvPr id="214" name="Entrada de lápiz 213">
                  <a:extLst>
                    <a:ext uri="{FF2B5EF4-FFF2-40B4-BE49-F238E27FC236}">
                      <a16:creationId xmlns:a16="http://schemas.microsoft.com/office/drawing/2014/main" id="{8E6F97DD-C4D6-48C6-99DF-F9CF411EA58B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562640" y="3855134"/>
                  <a:ext cx="1814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215" name="Entrada de lápiz 214">
                  <a:extLst>
                    <a:ext uri="{FF2B5EF4-FFF2-40B4-BE49-F238E27FC236}">
                      <a16:creationId xmlns:a16="http://schemas.microsoft.com/office/drawing/2014/main" id="{8683B693-1783-4B91-B680-758CF2DB84AA}"/>
                    </a:ext>
                  </a:extLst>
                </p14:cNvPr>
                <p14:cNvContentPartPr/>
                <p14:nvPr/>
              </p14:nvContentPartPr>
              <p14:xfrm>
                <a:off x="4623480" y="3990854"/>
                <a:ext cx="133200" cy="170280"/>
              </p14:xfrm>
            </p:contentPart>
          </mc:Choice>
          <mc:Fallback xmlns="">
            <p:pic>
              <p:nvPicPr>
                <p:cNvPr id="215" name="Entrada de lápiz 214">
                  <a:extLst>
                    <a:ext uri="{FF2B5EF4-FFF2-40B4-BE49-F238E27FC236}">
                      <a16:creationId xmlns:a16="http://schemas.microsoft.com/office/drawing/2014/main" id="{8683B693-1783-4B91-B680-758CF2DB84AA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614840" y="3981854"/>
                  <a:ext cx="1508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216" name="Entrada de lápiz 215">
                  <a:extLst>
                    <a:ext uri="{FF2B5EF4-FFF2-40B4-BE49-F238E27FC236}">
                      <a16:creationId xmlns:a16="http://schemas.microsoft.com/office/drawing/2014/main" id="{8B0EE1C9-C56D-437A-B179-6DBDFAEEE638}"/>
                    </a:ext>
                  </a:extLst>
                </p14:cNvPr>
                <p14:cNvContentPartPr/>
                <p14:nvPr/>
              </p14:nvContentPartPr>
              <p14:xfrm>
                <a:off x="4829760" y="3848294"/>
                <a:ext cx="207000" cy="157680"/>
              </p14:xfrm>
            </p:contentPart>
          </mc:Choice>
          <mc:Fallback xmlns="">
            <p:pic>
              <p:nvPicPr>
                <p:cNvPr id="216" name="Entrada de lápiz 215">
                  <a:extLst>
                    <a:ext uri="{FF2B5EF4-FFF2-40B4-BE49-F238E27FC236}">
                      <a16:creationId xmlns:a16="http://schemas.microsoft.com/office/drawing/2014/main" id="{8B0EE1C9-C56D-437A-B179-6DBDFAEEE638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821120" y="3839294"/>
                  <a:ext cx="2246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217" name="Entrada de lápiz 216">
                  <a:extLst>
                    <a:ext uri="{FF2B5EF4-FFF2-40B4-BE49-F238E27FC236}">
                      <a16:creationId xmlns:a16="http://schemas.microsoft.com/office/drawing/2014/main" id="{AA079BDE-EF0F-4D96-9952-CF1CD71D14C3}"/>
                    </a:ext>
                  </a:extLst>
                </p14:cNvPr>
                <p14:cNvContentPartPr/>
                <p14:nvPr/>
              </p14:nvContentPartPr>
              <p14:xfrm>
                <a:off x="4972680" y="3850814"/>
                <a:ext cx="234360" cy="348840"/>
              </p14:xfrm>
            </p:contentPart>
          </mc:Choice>
          <mc:Fallback xmlns="">
            <p:pic>
              <p:nvPicPr>
                <p:cNvPr id="217" name="Entrada de lápiz 216">
                  <a:extLst>
                    <a:ext uri="{FF2B5EF4-FFF2-40B4-BE49-F238E27FC236}">
                      <a16:creationId xmlns:a16="http://schemas.microsoft.com/office/drawing/2014/main" id="{AA079BDE-EF0F-4D96-9952-CF1CD71D14C3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963680" y="3841814"/>
                  <a:ext cx="25200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218" name="Entrada de lápiz 217">
                  <a:extLst>
                    <a:ext uri="{FF2B5EF4-FFF2-40B4-BE49-F238E27FC236}">
                      <a16:creationId xmlns:a16="http://schemas.microsoft.com/office/drawing/2014/main" id="{1A4309DF-D93A-4F6B-A679-68CCD4F79ED8}"/>
                    </a:ext>
                  </a:extLst>
                </p14:cNvPr>
                <p14:cNvContentPartPr/>
                <p14:nvPr/>
              </p14:nvContentPartPr>
              <p14:xfrm>
                <a:off x="5093280" y="4061414"/>
                <a:ext cx="168120" cy="178200"/>
              </p14:xfrm>
            </p:contentPart>
          </mc:Choice>
          <mc:Fallback xmlns="">
            <p:pic>
              <p:nvPicPr>
                <p:cNvPr id="218" name="Entrada de lápiz 217">
                  <a:extLst>
                    <a:ext uri="{FF2B5EF4-FFF2-40B4-BE49-F238E27FC236}">
                      <a16:creationId xmlns:a16="http://schemas.microsoft.com/office/drawing/2014/main" id="{1A4309DF-D93A-4F6B-A679-68CCD4F79ED8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084280" y="4052774"/>
                  <a:ext cx="1857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219" name="Entrada de lápiz 218">
                  <a:extLst>
                    <a:ext uri="{FF2B5EF4-FFF2-40B4-BE49-F238E27FC236}">
                      <a16:creationId xmlns:a16="http://schemas.microsoft.com/office/drawing/2014/main" id="{94B74799-2939-4FD1-812E-DD9EC647F5D5}"/>
                    </a:ext>
                  </a:extLst>
                </p14:cNvPr>
                <p14:cNvContentPartPr/>
                <p14:nvPr/>
              </p14:nvContentPartPr>
              <p14:xfrm>
                <a:off x="5268960" y="3915614"/>
                <a:ext cx="119880" cy="128160"/>
              </p14:xfrm>
            </p:contentPart>
          </mc:Choice>
          <mc:Fallback xmlns="">
            <p:pic>
              <p:nvPicPr>
                <p:cNvPr id="219" name="Entrada de lápiz 218">
                  <a:extLst>
                    <a:ext uri="{FF2B5EF4-FFF2-40B4-BE49-F238E27FC236}">
                      <a16:creationId xmlns:a16="http://schemas.microsoft.com/office/drawing/2014/main" id="{94B74799-2939-4FD1-812E-DD9EC647F5D5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259960" y="3906974"/>
                  <a:ext cx="1375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241" name="Entrada de lápiz 240">
                  <a:extLst>
                    <a:ext uri="{FF2B5EF4-FFF2-40B4-BE49-F238E27FC236}">
                      <a16:creationId xmlns:a16="http://schemas.microsoft.com/office/drawing/2014/main" id="{156A270C-C0EC-4D65-AA18-095162B18922}"/>
                    </a:ext>
                  </a:extLst>
                </p14:cNvPr>
                <p14:cNvContentPartPr/>
                <p14:nvPr/>
              </p14:nvContentPartPr>
              <p14:xfrm>
                <a:off x="5171400" y="934814"/>
                <a:ext cx="2068920" cy="1271160"/>
              </p14:xfrm>
            </p:contentPart>
          </mc:Choice>
          <mc:Fallback xmlns="">
            <p:pic>
              <p:nvPicPr>
                <p:cNvPr id="241" name="Entrada de lápiz 240">
                  <a:extLst>
                    <a:ext uri="{FF2B5EF4-FFF2-40B4-BE49-F238E27FC236}">
                      <a16:creationId xmlns:a16="http://schemas.microsoft.com/office/drawing/2014/main" id="{156A270C-C0EC-4D65-AA18-095162B18922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162760" y="926174"/>
                  <a:ext cx="2086560" cy="128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243" name="Entrada de lápiz 242">
                <a:extLst>
                  <a:ext uri="{FF2B5EF4-FFF2-40B4-BE49-F238E27FC236}">
                    <a16:creationId xmlns:a16="http://schemas.microsoft.com/office/drawing/2014/main" id="{E2D516AD-12AF-4E7C-906D-25173B0291D3}"/>
                  </a:ext>
                </a:extLst>
              </p14:cNvPr>
              <p14:cNvContentPartPr/>
              <p14:nvPr/>
            </p14:nvContentPartPr>
            <p14:xfrm>
              <a:off x="4580280" y="4703294"/>
              <a:ext cx="228960" cy="268920"/>
            </p14:xfrm>
          </p:contentPart>
        </mc:Choice>
        <mc:Fallback xmlns="">
          <p:pic>
            <p:nvPicPr>
              <p:cNvPr id="243" name="Entrada de lápiz 242">
                <a:extLst>
                  <a:ext uri="{FF2B5EF4-FFF2-40B4-BE49-F238E27FC236}">
                    <a16:creationId xmlns:a16="http://schemas.microsoft.com/office/drawing/2014/main" id="{E2D516AD-12AF-4E7C-906D-25173B0291D3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4571640" y="4694294"/>
                <a:ext cx="246600" cy="28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3288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4026A73-1F7F-49F2-B319-8CA3B3D53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2505C2CC-6532-4877-859D-61E10D7AD23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210066" y="1946724"/>
                <a:ext cx="3362454" cy="2333496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s-CL" sz="4000" dirty="0">
                    <a:latin typeface="Modern Love" panose="04090805081005020601" pitchFamily="82" charset="0"/>
                  </a:rPr>
                  <a:t>Fuerza Normal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CL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CL" sz="4000" b="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acc>
                  </m:oMath>
                </a14:m>
                <a:r>
                  <a:rPr lang="es-CL" sz="4000" dirty="0">
                    <a:latin typeface="Modern Love" panose="04090805081005020601" pitchFamily="82" charset="0"/>
                  </a:rPr>
                  <a:t>) </a:t>
                </a:r>
              </a:p>
            </p:txBody>
          </p:sp>
        </mc:Choice>
        <mc:Fallback xmlns="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2505C2CC-6532-4877-859D-61E10D7AD2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210066" y="1946724"/>
                <a:ext cx="3362454" cy="2333496"/>
              </a:xfrm>
              <a:blipFill>
                <a:blip r:embed="rId2"/>
                <a:stretch>
                  <a:fillRect l="-3993" r="-8348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6C38E1-2A4F-4D62-8D36-82CD456BE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7497" y="1395618"/>
            <a:ext cx="6049699" cy="3236496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s-CL" sz="3200" dirty="0">
                <a:effectLst/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Fuerza que ejerce una superficie cualquiera sobre el cuerpo</a:t>
            </a:r>
            <a:r>
              <a:rPr lang="es-CL" sz="3200" dirty="0"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L" sz="3200" dirty="0">
                <a:effectLst/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apoyado en ella. Siempre actúa perpendicular a la superficie de apoyo.</a:t>
            </a:r>
          </a:p>
        </p:txBody>
      </p:sp>
      <p:pic>
        <p:nvPicPr>
          <p:cNvPr id="2050" name="Picture 2" descr="Qué es la fuerza normal? (artículo) | Khan Academy">
            <a:extLst>
              <a:ext uri="{FF2B5EF4-FFF2-40B4-BE49-F238E27FC236}">
                <a16:creationId xmlns:a16="http://schemas.microsoft.com/office/drawing/2014/main" id="{5CD1970B-AC95-4D1E-AE7B-930E5BDA1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294" y="3852153"/>
            <a:ext cx="3841962" cy="241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uerza normal - Wikipedia, la enciclopedia libre">
            <a:extLst>
              <a:ext uri="{FF2B5EF4-FFF2-40B4-BE49-F238E27FC236}">
                <a16:creationId xmlns:a16="http://schemas.microsoft.com/office/drawing/2014/main" id="{00DE3D1B-07E7-4B9A-9760-5C4FB4E39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79" y="4585330"/>
            <a:ext cx="3457102" cy="2111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48" name="Entrada de lápiz 2047">
                <a:extLst>
                  <a:ext uri="{FF2B5EF4-FFF2-40B4-BE49-F238E27FC236}">
                    <a16:creationId xmlns:a16="http://schemas.microsoft.com/office/drawing/2014/main" id="{0CF18F4D-33E5-47D8-A07B-2C5559134EDE}"/>
                  </a:ext>
                </a:extLst>
              </p14:cNvPr>
              <p14:cNvContentPartPr/>
              <p14:nvPr/>
            </p14:nvContentPartPr>
            <p14:xfrm>
              <a:off x="9005400" y="4037654"/>
              <a:ext cx="225360" cy="254520"/>
            </p14:xfrm>
          </p:contentPart>
        </mc:Choice>
        <mc:Fallback xmlns="">
          <p:pic>
            <p:nvPicPr>
              <p:cNvPr id="2048" name="Entrada de lápiz 2047">
                <a:extLst>
                  <a:ext uri="{FF2B5EF4-FFF2-40B4-BE49-F238E27FC236}">
                    <a16:creationId xmlns:a16="http://schemas.microsoft.com/office/drawing/2014/main" id="{0CF18F4D-33E5-47D8-A07B-2C5559134ED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996400" y="4028654"/>
                <a:ext cx="24300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49" name="Entrada de lápiz 2048">
                <a:extLst>
                  <a:ext uri="{FF2B5EF4-FFF2-40B4-BE49-F238E27FC236}">
                    <a16:creationId xmlns:a16="http://schemas.microsoft.com/office/drawing/2014/main" id="{4E317738-CD2B-41AD-BABF-C23718598173}"/>
                  </a:ext>
                </a:extLst>
              </p14:cNvPr>
              <p14:cNvContentPartPr/>
              <p14:nvPr/>
            </p14:nvContentPartPr>
            <p14:xfrm>
              <a:off x="8974440" y="3872414"/>
              <a:ext cx="340920" cy="188280"/>
            </p14:xfrm>
          </p:contentPart>
        </mc:Choice>
        <mc:Fallback xmlns="">
          <p:pic>
            <p:nvPicPr>
              <p:cNvPr id="2049" name="Entrada de lápiz 2048">
                <a:extLst>
                  <a:ext uri="{FF2B5EF4-FFF2-40B4-BE49-F238E27FC236}">
                    <a16:creationId xmlns:a16="http://schemas.microsoft.com/office/drawing/2014/main" id="{4E317738-CD2B-41AD-BABF-C2371859817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965800" y="3863414"/>
                <a:ext cx="358560" cy="20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63" name="Grupo 2062">
            <a:extLst>
              <a:ext uri="{FF2B5EF4-FFF2-40B4-BE49-F238E27FC236}">
                <a16:creationId xmlns:a16="http://schemas.microsoft.com/office/drawing/2014/main" id="{96FA15B6-AE66-4953-8947-9B8853BEDE5B}"/>
              </a:ext>
            </a:extLst>
          </p:cNvPr>
          <p:cNvGrpSpPr/>
          <p:nvPr/>
        </p:nvGrpSpPr>
        <p:grpSpPr>
          <a:xfrm>
            <a:off x="8003520" y="6087134"/>
            <a:ext cx="1442520" cy="551520"/>
            <a:chOff x="8003520" y="6087134"/>
            <a:chExt cx="1442520" cy="55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051" name="Entrada de lápiz 2050">
                  <a:extLst>
                    <a:ext uri="{FF2B5EF4-FFF2-40B4-BE49-F238E27FC236}">
                      <a16:creationId xmlns:a16="http://schemas.microsoft.com/office/drawing/2014/main" id="{1AC3A91D-FAD2-43CF-9FC5-88F88311BBBC}"/>
                    </a:ext>
                  </a:extLst>
                </p14:cNvPr>
                <p14:cNvContentPartPr/>
                <p14:nvPr/>
              </p14:nvContentPartPr>
              <p14:xfrm>
                <a:off x="8098920" y="6293054"/>
                <a:ext cx="175320" cy="345600"/>
              </p14:xfrm>
            </p:contentPart>
          </mc:Choice>
          <mc:Fallback xmlns="">
            <p:pic>
              <p:nvPicPr>
                <p:cNvPr id="2051" name="Entrada de lápiz 2050">
                  <a:extLst>
                    <a:ext uri="{FF2B5EF4-FFF2-40B4-BE49-F238E27FC236}">
                      <a16:creationId xmlns:a16="http://schemas.microsoft.com/office/drawing/2014/main" id="{1AC3A91D-FAD2-43CF-9FC5-88F88311BBB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089920" y="6284054"/>
                  <a:ext cx="19296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053" name="Entrada de lápiz 2052">
                  <a:extLst>
                    <a:ext uri="{FF2B5EF4-FFF2-40B4-BE49-F238E27FC236}">
                      <a16:creationId xmlns:a16="http://schemas.microsoft.com/office/drawing/2014/main" id="{28A2C768-CF69-49AF-B61C-79A14AEF9D50}"/>
                    </a:ext>
                  </a:extLst>
                </p14:cNvPr>
                <p14:cNvContentPartPr/>
                <p14:nvPr/>
              </p14:nvContentPartPr>
              <p14:xfrm>
                <a:off x="8003520" y="6119894"/>
                <a:ext cx="278280" cy="183960"/>
              </p14:xfrm>
            </p:contentPart>
          </mc:Choice>
          <mc:Fallback xmlns="">
            <p:pic>
              <p:nvPicPr>
                <p:cNvPr id="2053" name="Entrada de lápiz 2052">
                  <a:extLst>
                    <a:ext uri="{FF2B5EF4-FFF2-40B4-BE49-F238E27FC236}">
                      <a16:creationId xmlns:a16="http://schemas.microsoft.com/office/drawing/2014/main" id="{28A2C768-CF69-49AF-B61C-79A14AEF9D5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994520" y="6110894"/>
                  <a:ext cx="2959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054" name="Entrada de lápiz 2053">
                  <a:extLst>
                    <a:ext uri="{FF2B5EF4-FFF2-40B4-BE49-F238E27FC236}">
                      <a16:creationId xmlns:a16="http://schemas.microsoft.com/office/drawing/2014/main" id="{D25021EA-C53D-4947-93B0-37924493943B}"/>
                    </a:ext>
                  </a:extLst>
                </p14:cNvPr>
                <p14:cNvContentPartPr/>
                <p14:nvPr/>
              </p14:nvContentPartPr>
              <p14:xfrm>
                <a:off x="8121600" y="6270014"/>
                <a:ext cx="194400" cy="347040"/>
              </p14:xfrm>
            </p:contentPart>
          </mc:Choice>
          <mc:Fallback xmlns="">
            <p:pic>
              <p:nvPicPr>
                <p:cNvPr id="2054" name="Entrada de lápiz 2053">
                  <a:extLst>
                    <a:ext uri="{FF2B5EF4-FFF2-40B4-BE49-F238E27FC236}">
                      <a16:creationId xmlns:a16="http://schemas.microsoft.com/office/drawing/2014/main" id="{D25021EA-C53D-4947-93B0-37924493943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112600" y="6261374"/>
                  <a:ext cx="21204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055" name="Entrada de lápiz 2054">
                  <a:extLst>
                    <a:ext uri="{FF2B5EF4-FFF2-40B4-BE49-F238E27FC236}">
                      <a16:creationId xmlns:a16="http://schemas.microsoft.com/office/drawing/2014/main" id="{E4CC01C5-9976-413B-9F6F-D536A30B1986}"/>
                    </a:ext>
                  </a:extLst>
                </p14:cNvPr>
                <p14:cNvContentPartPr/>
                <p14:nvPr/>
              </p14:nvContentPartPr>
              <p14:xfrm>
                <a:off x="8418240" y="6373334"/>
                <a:ext cx="87840" cy="15840"/>
              </p14:xfrm>
            </p:contentPart>
          </mc:Choice>
          <mc:Fallback xmlns="">
            <p:pic>
              <p:nvPicPr>
                <p:cNvPr id="2055" name="Entrada de lápiz 2054">
                  <a:extLst>
                    <a:ext uri="{FF2B5EF4-FFF2-40B4-BE49-F238E27FC236}">
                      <a16:creationId xmlns:a16="http://schemas.microsoft.com/office/drawing/2014/main" id="{E4CC01C5-9976-413B-9F6F-D536A30B198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409600" y="6364334"/>
                  <a:ext cx="1054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056" name="Entrada de lápiz 2055">
                  <a:extLst>
                    <a:ext uri="{FF2B5EF4-FFF2-40B4-BE49-F238E27FC236}">
                      <a16:creationId xmlns:a16="http://schemas.microsoft.com/office/drawing/2014/main" id="{DACFB5A6-C1B2-4730-9365-4BBC9C6D817F}"/>
                    </a:ext>
                  </a:extLst>
                </p14:cNvPr>
                <p14:cNvContentPartPr/>
                <p14:nvPr/>
              </p14:nvContentPartPr>
              <p14:xfrm>
                <a:off x="8427600" y="6433094"/>
                <a:ext cx="91080" cy="21600"/>
              </p14:xfrm>
            </p:contentPart>
          </mc:Choice>
          <mc:Fallback xmlns="">
            <p:pic>
              <p:nvPicPr>
                <p:cNvPr id="2056" name="Entrada de lápiz 2055">
                  <a:extLst>
                    <a:ext uri="{FF2B5EF4-FFF2-40B4-BE49-F238E27FC236}">
                      <a16:creationId xmlns:a16="http://schemas.microsoft.com/office/drawing/2014/main" id="{DACFB5A6-C1B2-4730-9365-4BBC9C6D817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418600" y="6424094"/>
                  <a:ext cx="1087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057" name="Entrada de lápiz 2056">
                  <a:extLst>
                    <a:ext uri="{FF2B5EF4-FFF2-40B4-BE49-F238E27FC236}">
                      <a16:creationId xmlns:a16="http://schemas.microsoft.com/office/drawing/2014/main" id="{77BE6ADC-11E9-4DE2-B9E9-52F3C6BB9029}"/>
                    </a:ext>
                  </a:extLst>
                </p14:cNvPr>
                <p14:cNvContentPartPr/>
                <p14:nvPr/>
              </p14:nvContentPartPr>
              <p14:xfrm>
                <a:off x="8682480" y="6274694"/>
                <a:ext cx="407160" cy="312840"/>
              </p14:xfrm>
            </p:contentPart>
          </mc:Choice>
          <mc:Fallback xmlns="">
            <p:pic>
              <p:nvPicPr>
                <p:cNvPr id="2057" name="Entrada de lápiz 2056">
                  <a:extLst>
                    <a:ext uri="{FF2B5EF4-FFF2-40B4-BE49-F238E27FC236}">
                      <a16:creationId xmlns:a16="http://schemas.microsoft.com/office/drawing/2014/main" id="{77BE6ADC-11E9-4DE2-B9E9-52F3C6BB902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673480" y="6265694"/>
                  <a:ext cx="42480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058" name="Entrada de lápiz 2057">
                  <a:extLst>
                    <a:ext uri="{FF2B5EF4-FFF2-40B4-BE49-F238E27FC236}">
                      <a16:creationId xmlns:a16="http://schemas.microsoft.com/office/drawing/2014/main" id="{D8C5550C-F74C-4C6C-A2CB-823BBBCAEE67}"/>
                    </a:ext>
                  </a:extLst>
                </p14:cNvPr>
                <p14:cNvContentPartPr/>
                <p14:nvPr/>
              </p14:nvContentPartPr>
              <p14:xfrm>
                <a:off x="9090000" y="6365414"/>
                <a:ext cx="36720" cy="35640"/>
              </p14:xfrm>
            </p:contentPart>
          </mc:Choice>
          <mc:Fallback xmlns="">
            <p:pic>
              <p:nvPicPr>
                <p:cNvPr id="2058" name="Entrada de lápiz 2057">
                  <a:extLst>
                    <a:ext uri="{FF2B5EF4-FFF2-40B4-BE49-F238E27FC236}">
                      <a16:creationId xmlns:a16="http://schemas.microsoft.com/office/drawing/2014/main" id="{D8C5550C-F74C-4C6C-A2CB-823BBBCAEE6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081000" y="6356414"/>
                  <a:ext cx="543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059" name="Entrada de lápiz 2058">
                  <a:extLst>
                    <a:ext uri="{FF2B5EF4-FFF2-40B4-BE49-F238E27FC236}">
                      <a16:creationId xmlns:a16="http://schemas.microsoft.com/office/drawing/2014/main" id="{FD045B5A-5FC5-40B6-8172-8A11FE29A796}"/>
                    </a:ext>
                  </a:extLst>
                </p14:cNvPr>
                <p14:cNvContentPartPr/>
                <p14:nvPr/>
              </p14:nvContentPartPr>
              <p14:xfrm>
                <a:off x="9177120" y="6248774"/>
                <a:ext cx="268920" cy="379080"/>
              </p14:xfrm>
            </p:contentPart>
          </mc:Choice>
          <mc:Fallback xmlns="">
            <p:pic>
              <p:nvPicPr>
                <p:cNvPr id="2059" name="Entrada de lápiz 2058">
                  <a:extLst>
                    <a:ext uri="{FF2B5EF4-FFF2-40B4-BE49-F238E27FC236}">
                      <a16:creationId xmlns:a16="http://schemas.microsoft.com/office/drawing/2014/main" id="{FD045B5A-5FC5-40B6-8172-8A11FE29A79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168120" y="6240134"/>
                  <a:ext cx="28656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061" name="Entrada de lápiz 2060">
                  <a:extLst>
                    <a:ext uri="{FF2B5EF4-FFF2-40B4-BE49-F238E27FC236}">
                      <a16:creationId xmlns:a16="http://schemas.microsoft.com/office/drawing/2014/main" id="{AAC53B3A-3989-44C3-8330-DAE430D97AAB}"/>
                    </a:ext>
                  </a:extLst>
                </p14:cNvPr>
                <p14:cNvContentPartPr/>
                <p14:nvPr/>
              </p14:nvContentPartPr>
              <p14:xfrm>
                <a:off x="9171000" y="6087134"/>
                <a:ext cx="221760" cy="155160"/>
              </p14:xfrm>
            </p:contentPart>
          </mc:Choice>
          <mc:Fallback xmlns="">
            <p:pic>
              <p:nvPicPr>
                <p:cNvPr id="2061" name="Entrada de lápiz 2060">
                  <a:extLst>
                    <a:ext uri="{FF2B5EF4-FFF2-40B4-BE49-F238E27FC236}">
                      <a16:creationId xmlns:a16="http://schemas.microsoft.com/office/drawing/2014/main" id="{AAC53B3A-3989-44C3-8330-DAE430D97AA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162000" y="6078134"/>
                  <a:ext cx="2394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62" name="Entrada de lápiz 2061">
                  <a:extLst>
                    <a:ext uri="{FF2B5EF4-FFF2-40B4-BE49-F238E27FC236}">
                      <a16:creationId xmlns:a16="http://schemas.microsoft.com/office/drawing/2014/main" id="{F811F854-DC20-4E66-9411-819B95961090}"/>
                    </a:ext>
                  </a:extLst>
                </p14:cNvPr>
                <p14:cNvContentPartPr/>
                <p14:nvPr/>
              </p14:nvContentPartPr>
              <p14:xfrm>
                <a:off x="9176760" y="6237614"/>
                <a:ext cx="248040" cy="303120"/>
              </p14:xfrm>
            </p:contentPart>
          </mc:Choice>
          <mc:Fallback xmlns="">
            <p:pic>
              <p:nvPicPr>
                <p:cNvPr id="2062" name="Entrada de lápiz 2061">
                  <a:extLst>
                    <a:ext uri="{FF2B5EF4-FFF2-40B4-BE49-F238E27FC236}">
                      <a16:creationId xmlns:a16="http://schemas.microsoft.com/office/drawing/2014/main" id="{F811F854-DC20-4E66-9411-819B9596109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167760" y="6228974"/>
                  <a:ext cx="265680" cy="32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72" name="Entrada de lápiz 2071">
                <a:extLst>
                  <a:ext uri="{FF2B5EF4-FFF2-40B4-BE49-F238E27FC236}">
                    <a16:creationId xmlns:a16="http://schemas.microsoft.com/office/drawing/2014/main" id="{681DC40F-658C-47E2-A94A-14A7176568CE}"/>
                  </a:ext>
                </a:extLst>
              </p14:cNvPr>
              <p14:cNvContentPartPr/>
              <p14:nvPr/>
            </p14:nvContentPartPr>
            <p14:xfrm>
              <a:off x="3930840" y="4406294"/>
              <a:ext cx="187920" cy="189720"/>
            </p14:xfrm>
          </p:contentPart>
        </mc:Choice>
        <mc:Fallback xmlns="">
          <p:pic>
            <p:nvPicPr>
              <p:cNvPr id="2072" name="Entrada de lápiz 2071">
                <a:extLst>
                  <a:ext uri="{FF2B5EF4-FFF2-40B4-BE49-F238E27FC236}">
                    <a16:creationId xmlns:a16="http://schemas.microsoft.com/office/drawing/2014/main" id="{681DC40F-658C-47E2-A94A-14A7176568CE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921840" y="4397654"/>
                <a:ext cx="205560" cy="20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75" name="Grupo 2074">
            <a:extLst>
              <a:ext uri="{FF2B5EF4-FFF2-40B4-BE49-F238E27FC236}">
                <a16:creationId xmlns:a16="http://schemas.microsoft.com/office/drawing/2014/main" id="{A4C0D10B-5D6C-4460-9AF5-358206DB14D2}"/>
              </a:ext>
            </a:extLst>
          </p:cNvPr>
          <p:cNvGrpSpPr/>
          <p:nvPr/>
        </p:nvGrpSpPr>
        <p:grpSpPr>
          <a:xfrm>
            <a:off x="1442880" y="4442294"/>
            <a:ext cx="2641680" cy="1621080"/>
            <a:chOff x="1442880" y="4442294"/>
            <a:chExt cx="2641680" cy="162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65" name="Entrada de lápiz 2064">
                  <a:extLst>
                    <a:ext uri="{FF2B5EF4-FFF2-40B4-BE49-F238E27FC236}">
                      <a16:creationId xmlns:a16="http://schemas.microsoft.com/office/drawing/2014/main" id="{9D718C4E-A952-45E4-A4B1-F1B7E6CFFB28}"/>
                    </a:ext>
                  </a:extLst>
                </p14:cNvPr>
                <p14:cNvContentPartPr/>
                <p14:nvPr/>
              </p14:nvContentPartPr>
              <p14:xfrm>
                <a:off x="2044440" y="4623014"/>
                <a:ext cx="576000" cy="1108800"/>
              </p14:xfrm>
            </p:contentPart>
          </mc:Choice>
          <mc:Fallback xmlns="">
            <p:pic>
              <p:nvPicPr>
                <p:cNvPr id="2065" name="Entrada de lápiz 2064">
                  <a:extLst>
                    <a:ext uri="{FF2B5EF4-FFF2-40B4-BE49-F238E27FC236}">
                      <a16:creationId xmlns:a16="http://schemas.microsoft.com/office/drawing/2014/main" id="{9D718C4E-A952-45E4-A4B1-F1B7E6CFFB2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035800" y="4614014"/>
                  <a:ext cx="593640" cy="11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66" name="Entrada de lápiz 2065">
                  <a:extLst>
                    <a:ext uri="{FF2B5EF4-FFF2-40B4-BE49-F238E27FC236}">
                      <a16:creationId xmlns:a16="http://schemas.microsoft.com/office/drawing/2014/main" id="{D1039AB4-31D7-41EC-9761-971B5952DCBB}"/>
                    </a:ext>
                  </a:extLst>
                </p14:cNvPr>
                <p14:cNvContentPartPr/>
                <p14:nvPr/>
              </p14:nvContentPartPr>
              <p14:xfrm>
                <a:off x="2730600" y="4548854"/>
                <a:ext cx="876240" cy="808200"/>
              </p14:xfrm>
            </p:contentPart>
          </mc:Choice>
          <mc:Fallback xmlns="">
            <p:pic>
              <p:nvPicPr>
                <p:cNvPr id="2066" name="Entrada de lápiz 2065">
                  <a:extLst>
                    <a:ext uri="{FF2B5EF4-FFF2-40B4-BE49-F238E27FC236}">
                      <a16:creationId xmlns:a16="http://schemas.microsoft.com/office/drawing/2014/main" id="{D1039AB4-31D7-41EC-9761-971B5952DCB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721600" y="4540214"/>
                  <a:ext cx="893880" cy="82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069" name="Entrada de lápiz 2068">
                  <a:extLst>
                    <a:ext uri="{FF2B5EF4-FFF2-40B4-BE49-F238E27FC236}">
                      <a16:creationId xmlns:a16="http://schemas.microsoft.com/office/drawing/2014/main" id="{C0730695-9675-4444-B28E-20E3BE3ED6F3}"/>
                    </a:ext>
                  </a:extLst>
                </p14:cNvPr>
                <p14:cNvContentPartPr/>
                <p14:nvPr/>
              </p14:nvContentPartPr>
              <p14:xfrm>
                <a:off x="3699720" y="4639214"/>
                <a:ext cx="313560" cy="309240"/>
              </p14:xfrm>
            </p:contentPart>
          </mc:Choice>
          <mc:Fallback xmlns="">
            <p:pic>
              <p:nvPicPr>
                <p:cNvPr id="2069" name="Entrada de lápiz 2068">
                  <a:extLst>
                    <a:ext uri="{FF2B5EF4-FFF2-40B4-BE49-F238E27FC236}">
                      <a16:creationId xmlns:a16="http://schemas.microsoft.com/office/drawing/2014/main" id="{C0730695-9675-4444-B28E-20E3BE3ED6F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690720" y="4630214"/>
                  <a:ext cx="33120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070" name="Entrada de lápiz 2069">
                  <a:extLst>
                    <a:ext uri="{FF2B5EF4-FFF2-40B4-BE49-F238E27FC236}">
                      <a16:creationId xmlns:a16="http://schemas.microsoft.com/office/drawing/2014/main" id="{9298051A-A50B-4EED-96BC-34BABCC7D967}"/>
                    </a:ext>
                  </a:extLst>
                </p14:cNvPr>
                <p14:cNvContentPartPr/>
                <p14:nvPr/>
              </p14:nvContentPartPr>
              <p14:xfrm>
                <a:off x="3747240" y="4442294"/>
                <a:ext cx="337320" cy="168840"/>
              </p14:xfrm>
            </p:contentPart>
          </mc:Choice>
          <mc:Fallback xmlns="">
            <p:pic>
              <p:nvPicPr>
                <p:cNvPr id="2070" name="Entrada de lápiz 2069">
                  <a:extLst>
                    <a:ext uri="{FF2B5EF4-FFF2-40B4-BE49-F238E27FC236}">
                      <a16:creationId xmlns:a16="http://schemas.microsoft.com/office/drawing/2014/main" id="{9298051A-A50B-4EED-96BC-34BABCC7D96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738240" y="4433654"/>
                  <a:ext cx="3549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074" name="Entrada de lápiz 2073">
                  <a:extLst>
                    <a:ext uri="{FF2B5EF4-FFF2-40B4-BE49-F238E27FC236}">
                      <a16:creationId xmlns:a16="http://schemas.microsoft.com/office/drawing/2014/main" id="{76E362E7-7215-40D7-98F9-3DF26E76E4FA}"/>
                    </a:ext>
                  </a:extLst>
                </p14:cNvPr>
                <p14:cNvContentPartPr/>
                <p14:nvPr/>
              </p14:nvContentPartPr>
              <p14:xfrm>
                <a:off x="1442880" y="5542454"/>
                <a:ext cx="1098360" cy="520920"/>
              </p14:xfrm>
            </p:contentPart>
          </mc:Choice>
          <mc:Fallback xmlns="">
            <p:pic>
              <p:nvPicPr>
                <p:cNvPr id="2074" name="Entrada de lápiz 2073">
                  <a:extLst>
                    <a:ext uri="{FF2B5EF4-FFF2-40B4-BE49-F238E27FC236}">
                      <a16:creationId xmlns:a16="http://schemas.microsoft.com/office/drawing/2014/main" id="{76E362E7-7215-40D7-98F9-3DF26E76E4F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434240" y="5533814"/>
                  <a:ext cx="1116000" cy="538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076" name="Entrada de lápiz 2075">
                <a:extLst>
                  <a:ext uri="{FF2B5EF4-FFF2-40B4-BE49-F238E27FC236}">
                    <a16:creationId xmlns:a16="http://schemas.microsoft.com/office/drawing/2014/main" id="{E1856A6D-CD1A-40BD-9ECE-302C4D4414C0}"/>
                  </a:ext>
                </a:extLst>
              </p14:cNvPr>
              <p14:cNvContentPartPr/>
              <p14:nvPr/>
            </p14:nvContentPartPr>
            <p14:xfrm>
              <a:off x="1994400" y="5679614"/>
              <a:ext cx="162360" cy="197280"/>
            </p14:xfrm>
          </p:contentPart>
        </mc:Choice>
        <mc:Fallback xmlns="">
          <p:pic>
            <p:nvPicPr>
              <p:cNvPr id="2076" name="Entrada de lápiz 2075">
                <a:extLst>
                  <a:ext uri="{FF2B5EF4-FFF2-40B4-BE49-F238E27FC236}">
                    <a16:creationId xmlns:a16="http://schemas.microsoft.com/office/drawing/2014/main" id="{E1856A6D-CD1A-40BD-9ECE-302C4D4414C0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985400" y="5670974"/>
                <a:ext cx="18000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077" name="Entrada de lápiz 2076">
                <a:extLst>
                  <a:ext uri="{FF2B5EF4-FFF2-40B4-BE49-F238E27FC236}">
                    <a16:creationId xmlns:a16="http://schemas.microsoft.com/office/drawing/2014/main" id="{7F11BAE5-7851-4E09-BFD5-396A77421E23}"/>
                  </a:ext>
                </a:extLst>
              </p14:cNvPr>
              <p14:cNvContentPartPr/>
              <p14:nvPr/>
            </p14:nvContentPartPr>
            <p14:xfrm>
              <a:off x="3801600" y="440894"/>
              <a:ext cx="38520" cy="4680"/>
            </p14:xfrm>
          </p:contentPart>
        </mc:Choice>
        <mc:Fallback xmlns="">
          <p:pic>
            <p:nvPicPr>
              <p:cNvPr id="2077" name="Entrada de lápiz 2076">
                <a:extLst>
                  <a:ext uri="{FF2B5EF4-FFF2-40B4-BE49-F238E27FC236}">
                    <a16:creationId xmlns:a16="http://schemas.microsoft.com/office/drawing/2014/main" id="{7F11BAE5-7851-4E09-BFD5-396A77421E23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783960" y="422894"/>
                <a:ext cx="7416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079" name="Entrada de lápiz 2078">
                <a:extLst>
                  <a:ext uri="{FF2B5EF4-FFF2-40B4-BE49-F238E27FC236}">
                    <a16:creationId xmlns:a16="http://schemas.microsoft.com/office/drawing/2014/main" id="{D00A93A8-E336-4AFA-B694-DAE2C7BD8DAB}"/>
                  </a:ext>
                </a:extLst>
              </p14:cNvPr>
              <p14:cNvContentPartPr/>
              <p14:nvPr/>
            </p14:nvContentPartPr>
            <p14:xfrm>
              <a:off x="3643920" y="1538174"/>
              <a:ext cx="13680" cy="8640"/>
            </p14:xfrm>
          </p:contentPart>
        </mc:Choice>
        <mc:Fallback xmlns="">
          <p:pic>
            <p:nvPicPr>
              <p:cNvPr id="2079" name="Entrada de lápiz 2078">
                <a:extLst>
                  <a:ext uri="{FF2B5EF4-FFF2-40B4-BE49-F238E27FC236}">
                    <a16:creationId xmlns:a16="http://schemas.microsoft.com/office/drawing/2014/main" id="{D00A93A8-E336-4AFA-B694-DAE2C7BD8DAB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626280" y="1520174"/>
                <a:ext cx="493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080" name="Entrada de lápiz 2079">
                <a:extLst>
                  <a:ext uri="{FF2B5EF4-FFF2-40B4-BE49-F238E27FC236}">
                    <a16:creationId xmlns:a16="http://schemas.microsoft.com/office/drawing/2014/main" id="{7DF344AC-1F01-40C5-ADA9-1CF96FBBD0AB}"/>
                  </a:ext>
                </a:extLst>
              </p14:cNvPr>
              <p14:cNvContentPartPr/>
              <p14:nvPr/>
            </p14:nvContentPartPr>
            <p14:xfrm>
              <a:off x="2032560" y="6045374"/>
              <a:ext cx="360" cy="360"/>
            </p14:xfrm>
          </p:contentPart>
        </mc:Choice>
        <mc:Fallback xmlns="">
          <p:pic>
            <p:nvPicPr>
              <p:cNvPr id="2080" name="Entrada de lápiz 2079">
                <a:extLst>
                  <a:ext uri="{FF2B5EF4-FFF2-40B4-BE49-F238E27FC236}">
                    <a16:creationId xmlns:a16="http://schemas.microsoft.com/office/drawing/2014/main" id="{7DF344AC-1F01-40C5-ADA9-1CF96FBBD0AB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014920" y="6027374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081" name="Entrada de lápiz 2080">
                <a:extLst>
                  <a:ext uri="{FF2B5EF4-FFF2-40B4-BE49-F238E27FC236}">
                    <a16:creationId xmlns:a16="http://schemas.microsoft.com/office/drawing/2014/main" id="{53441B78-1BFC-4481-953B-05DF9A2D4FC9}"/>
                  </a:ext>
                </a:extLst>
              </p14:cNvPr>
              <p14:cNvContentPartPr/>
              <p14:nvPr/>
            </p14:nvContentPartPr>
            <p14:xfrm>
              <a:off x="1996200" y="6006134"/>
              <a:ext cx="216360" cy="922680"/>
            </p14:xfrm>
          </p:contentPart>
        </mc:Choice>
        <mc:Fallback xmlns="">
          <p:pic>
            <p:nvPicPr>
              <p:cNvPr id="2081" name="Entrada de lápiz 2080">
                <a:extLst>
                  <a:ext uri="{FF2B5EF4-FFF2-40B4-BE49-F238E27FC236}">
                    <a16:creationId xmlns:a16="http://schemas.microsoft.com/office/drawing/2014/main" id="{53441B78-1BFC-4481-953B-05DF9A2D4FC9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978560" y="5988494"/>
                <a:ext cx="252000" cy="958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90" name="Grupo 2089">
            <a:extLst>
              <a:ext uri="{FF2B5EF4-FFF2-40B4-BE49-F238E27FC236}">
                <a16:creationId xmlns:a16="http://schemas.microsoft.com/office/drawing/2014/main" id="{47FC6332-DA4B-4931-87D8-DEDCFE6F2553}"/>
              </a:ext>
            </a:extLst>
          </p:cNvPr>
          <p:cNvGrpSpPr/>
          <p:nvPr/>
        </p:nvGrpSpPr>
        <p:grpSpPr>
          <a:xfrm>
            <a:off x="1769040" y="6758894"/>
            <a:ext cx="1093680" cy="545040"/>
            <a:chOff x="1769040" y="6758894"/>
            <a:chExt cx="1093680" cy="54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082" name="Entrada de lápiz 2081">
                  <a:extLst>
                    <a:ext uri="{FF2B5EF4-FFF2-40B4-BE49-F238E27FC236}">
                      <a16:creationId xmlns:a16="http://schemas.microsoft.com/office/drawing/2014/main" id="{ECEB187C-FDBD-49F6-9F68-6A74B1E3DB31}"/>
                    </a:ext>
                  </a:extLst>
                </p14:cNvPr>
                <p14:cNvContentPartPr/>
                <p14:nvPr/>
              </p14:nvContentPartPr>
              <p14:xfrm>
                <a:off x="1891080" y="7017734"/>
                <a:ext cx="130680" cy="286200"/>
              </p14:xfrm>
            </p:contentPart>
          </mc:Choice>
          <mc:Fallback xmlns="">
            <p:pic>
              <p:nvPicPr>
                <p:cNvPr id="2082" name="Entrada de lápiz 2081">
                  <a:extLst>
                    <a:ext uri="{FF2B5EF4-FFF2-40B4-BE49-F238E27FC236}">
                      <a16:creationId xmlns:a16="http://schemas.microsoft.com/office/drawing/2014/main" id="{ECEB187C-FDBD-49F6-9F68-6A74B1E3DB3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873440" y="7000094"/>
                  <a:ext cx="16632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083" name="Entrada de lápiz 2082">
                  <a:extLst>
                    <a:ext uri="{FF2B5EF4-FFF2-40B4-BE49-F238E27FC236}">
                      <a16:creationId xmlns:a16="http://schemas.microsoft.com/office/drawing/2014/main" id="{C527F16F-7AFC-4C8B-9436-128B1503559E}"/>
                    </a:ext>
                  </a:extLst>
                </p14:cNvPr>
                <p14:cNvContentPartPr/>
                <p14:nvPr/>
              </p14:nvContentPartPr>
              <p14:xfrm>
                <a:off x="1769040" y="6933494"/>
                <a:ext cx="176400" cy="156240"/>
              </p14:xfrm>
            </p:contentPart>
          </mc:Choice>
          <mc:Fallback xmlns="">
            <p:pic>
              <p:nvPicPr>
                <p:cNvPr id="2083" name="Entrada de lápiz 2082">
                  <a:extLst>
                    <a:ext uri="{FF2B5EF4-FFF2-40B4-BE49-F238E27FC236}">
                      <a16:creationId xmlns:a16="http://schemas.microsoft.com/office/drawing/2014/main" id="{C527F16F-7AFC-4C8B-9436-128B1503559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751040" y="6915494"/>
                  <a:ext cx="2120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085" name="Entrada de lápiz 2084">
                  <a:extLst>
                    <a:ext uri="{FF2B5EF4-FFF2-40B4-BE49-F238E27FC236}">
                      <a16:creationId xmlns:a16="http://schemas.microsoft.com/office/drawing/2014/main" id="{C468FD6F-E7B8-4F62-98C1-53D0E433F159}"/>
                    </a:ext>
                  </a:extLst>
                </p14:cNvPr>
                <p14:cNvContentPartPr/>
                <p14:nvPr/>
              </p14:nvContentPartPr>
              <p14:xfrm>
                <a:off x="2111760" y="7069574"/>
                <a:ext cx="36720" cy="8640"/>
              </p14:xfrm>
            </p:contentPart>
          </mc:Choice>
          <mc:Fallback xmlns="">
            <p:pic>
              <p:nvPicPr>
                <p:cNvPr id="2085" name="Entrada de lápiz 2084">
                  <a:extLst>
                    <a:ext uri="{FF2B5EF4-FFF2-40B4-BE49-F238E27FC236}">
                      <a16:creationId xmlns:a16="http://schemas.microsoft.com/office/drawing/2014/main" id="{C468FD6F-E7B8-4F62-98C1-53D0E433F15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093760" y="7051574"/>
                  <a:ext cx="723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2086" name="Entrada de lápiz 2085">
                  <a:extLst>
                    <a:ext uri="{FF2B5EF4-FFF2-40B4-BE49-F238E27FC236}">
                      <a16:creationId xmlns:a16="http://schemas.microsoft.com/office/drawing/2014/main" id="{88876B3C-6AB6-4E2C-B2B3-B5D80D32A9C8}"/>
                    </a:ext>
                  </a:extLst>
                </p14:cNvPr>
                <p14:cNvContentPartPr/>
                <p14:nvPr/>
              </p14:nvContentPartPr>
              <p14:xfrm>
                <a:off x="2160000" y="7179374"/>
                <a:ext cx="64800" cy="17280"/>
              </p14:xfrm>
            </p:contentPart>
          </mc:Choice>
          <mc:Fallback xmlns="">
            <p:pic>
              <p:nvPicPr>
                <p:cNvPr id="2086" name="Entrada de lápiz 2085">
                  <a:extLst>
                    <a:ext uri="{FF2B5EF4-FFF2-40B4-BE49-F238E27FC236}">
                      <a16:creationId xmlns:a16="http://schemas.microsoft.com/office/drawing/2014/main" id="{88876B3C-6AB6-4E2C-B2B3-B5D80D32A9C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142000" y="7161374"/>
                  <a:ext cx="1004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2087" name="Entrada de lápiz 2086">
                  <a:extLst>
                    <a:ext uri="{FF2B5EF4-FFF2-40B4-BE49-F238E27FC236}">
                      <a16:creationId xmlns:a16="http://schemas.microsoft.com/office/drawing/2014/main" id="{775DC0CA-A9B8-4787-9D23-FC5EF0291707}"/>
                    </a:ext>
                  </a:extLst>
                </p14:cNvPr>
                <p14:cNvContentPartPr/>
                <p14:nvPr/>
              </p14:nvContentPartPr>
              <p14:xfrm>
                <a:off x="2233080" y="6947534"/>
                <a:ext cx="326880" cy="217800"/>
              </p14:xfrm>
            </p:contentPart>
          </mc:Choice>
          <mc:Fallback xmlns="">
            <p:pic>
              <p:nvPicPr>
                <p:cNvPr id="2087" name="Entrada de lápiz 2086">
                  <a:extLst>
                    <a:ext uri="{FF2B5EF4-FFF2-40B4-BE49-F238E27FC236}">
                      <a16:creationId xmlns:a16="http://schemas.microsoft.com/office/drawing/2014/main" id="{775DC0CA-A9B8-4787-9D23-FC5EF029170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215080" y="6929534"/>
                  <a:ext cx="36252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2088" name="Entrada de lápiz 2087">
                  <a:extLst>
                    <a:ext uri="{FF2B5EF4-FFF2-40B4-BE49-F238E27FC236}">
                      <a16:creationId xmlns:a16="http://schemas.microsoft.com/office/drawing/2014/main" id="{82211259-E8E7-4DCD-8D4B-4C68057C2524}"/>
                    </a:ext>
                  </a:extLst>
                </p14:cNvPr>
                <p14:cNvContentPartPr/>
                <p14:nvPr/>
              </p14:nvContentPartPr>
              <p14:xfrm>
                <a:off x="2571120" y="6897134"/>
                <a:ext cx="291600" cy="300600"/>
              </p14:xfrm>
            </p:contentPart>
          </mc:Choice>
          <mc:Fallback xmlns="">
            <p:pic>
              <p:nvPicPr>
                <p:cNvPr id="2088" name="Entrada de lápiz 2087">
                  <a:extLst>
                    <a:ext uri="{FF2B5EF4-FFF2-40B4-BE49-F238E27FC236}">
                      <a16:creationId xmlns:a16="http://schemas.microsoft.com/office/drawing/2014/main" id="{82211259-E8E7-4DCD-8D4B-4C68057C252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553120" y="6879494"/>
                  <a:ext cx="32724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2089" name="Entrada de lápiz 2088">
                  <a:extLst>
                    <a:ext uri="{FF2B5EF4-FFF2-40B4-BE49-F238E27FC236}">
                      <a16:creationId xmlns:a16="http://schemas.microsoft.com/office/drawing/2014/main" id="{775178A1-EDDA-4D0B-9CAA-49E176749644}"/>
                    </a:ext>
                  </a:extLst>
                </p14:cNvPr>
                <p14:cNvContentPartPr/>
                <p14:nvPr/>
              </p14:nvContentPartPr>
              <p14:xfrm>
                <a:off x="2462400" y="6758894"/>
                <a:ext cx="207720" cy="115560"/>
              </p14:xfrm>
            </p:contentPart>
          </mc:Choice>
          <mc:Fallback xmlns="">
            <p:pic>
              <p:nvPicPr>
                <p:cNvPr id="2089" name="Entrada de lápiz 2088">
                  <a:extLst>
                    <a:ext uri="{FF2B5EF4-FFF2-40B4-BE49-F238E27FC236}">
                      <a16:creationId xmlns:a16="http://schemas.microsoft.com/office/drawing/2014/main" id="{775178A1-EDDA-4D0B-9CAA-49E17674964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444760" y="6740894"/>
                  <a:ext cx="243360" cy="151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2091" name="Entrada de lápiz 2090">
                <a:extLst>
                  <a:ext uri="{FF2B5EF4-FFF2-40B4-BE49-F238E27FC236}">
                    <a16:creationId xmlns:a16="http://schemas.microsoft.com/office/drawing/2014/main" id="{7D5D6130-FB30-4BC4-BFF0-8C1867FEC977}"/>
                  </a:ext>
                </a:extLst>
              </p14:cNvPr>
              <p14:cNvContentPartPr/>
              <p14:nvPr/>
            </p14:nvContentPartPr>
            <p14:xfrm>
              <a:off x="1989000" y="5948534"/>
              <a:ext cx="87120" cy="115920"/>
            </p14:xfrm>
          </p:contentPart>
        </mc:Choice>
        <mc:Fallback xmlns="">
          <p:pic>
            <p:nvPicPr>
              <p:cNvPr id="2091" name="Entrada de lápiz 2090">
                <a:extLst>
                  <a:ext uri="{FF2B5EF4-FFF2-40B4-BE49-F238E27FC236}">
                    <a16:creationId xmlns:a16="http://schemas.microsoft.com/office/drawing/2014/main" id="{7D5D6130-FB30-4BC4-BFF0-8C1867FEC977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971000" y="5930894"/>
                <a:ext cx="122760" cy="15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868505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webextensions/_rels/webextension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5.png"/></Relationships>
</file>

<file path=ppt/webextensions/_rels/webextension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6.png"/></Relationships>
</file>

<file path=ppt/webextensions/_rels/webextension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7.png"/></Relationships>
</file>

<file path=ppt/webextensions/webextension1.xml><?xml version="1.0" encoding="utf-8"?>
<we:webextension xmlns:we="http://schemas.microsoft.com/office/webextensions/webextension/2010/11" id="{BA45801D-DF79-40FC-9B08-4FB2CAEF5C76}">
  <we:reference id="wa104323558" version="1.0.1.0" store="es-ES" storeType="OMEX"/>
  <we:alternateReferences>
    <we:reference id="wa104323558" version="1.0.1.0" store="wa104323558" storeType="OMEX"/>
  </we:alternateReferences>
  <we:properties>
    <we:property name="__labs__" value="{&quot;configuration&quot;:{&quot;appVersion&quot;:{&quot;major&quot;:1,&quot;minor&quot;:1},&quot;components&quot;:[{&quot;type&quot;:&quot;Labs.Components.ActivityComponent&quot;,&quot;name&quot;:&quot;Forces and Motion: Basics&quot;,&quot;values&quot;:{},&quot;data&quot;:{&quot;id&quot;:&quot;phet-https://phet.colorado.edu/sims/html/forces-and-motion-basics/latest/forces-and-motion-basics_en.html&quot;},&quot;secure&quot;:false}],&quot;name&quot;:&quot;Forces and Motion: Basics&quot;,&quot;timeline&quot;:null,&quot;analytics&quot;:null},&quot;hostVersion&quot;:{&quot;major&quot;:0,&quot;minor&quot;:1}}"/>
  </we:properties>
  <we:bindings/>
  <we:snapshot xmlns:r="http://schemas.openxmlformats.org/officeDocument/2006/relationships" r:embed="rId1"/>
</we:webextension>
</file>

<file path=ppt/webextensions/webextension2.xml><?xml version="1.0" encoding="utf-8"?>
<we:webextension xmlns:we="http://schemas.microsoft.com/office/webextensions/webextension/2010/11" id="{150CD7CD-0836-4F46-863A-F808E07ED548}">
  <we:reference id="wa104221182" version="3.3.0.0" store="es-ES" storeType="OMEX"/>
  <we:alternateReferences>
    <we:reference id="wa104221182" version="3.3.0.0" store="wa104221182" storeType="OMEX"/>
  </we:alternateReferences>
  <we:properties>
    <we:property name="autoplay" value="0"/>
    <we:property name="endtime" value="0"/>
    <we:property name="slideId" value="274"/>
    <we:property name="starttime" value="0"/>
    <we:property name="vid" value="&quot;https://www.youtube.com/watch?v=T28LyXf8MlU&quot;"/>
  </we:properties>
  <we:bindings/>
  <we:snapshot xmlns:r="http://schemas.openxmlformats.org/officeDocument/2006/relationships" r:embed="rId1"/>
</we:webextension>
</file>

<file path=ppt/webextensions/webextension3.xml><?xml version="1.0" encoding="utf-8"?>
<we:webextension xmlns:we="http://schemas.microsoft.com/office/webextensions/webextension/2010/11" id="{C56F4CC1-4924-48F4-B3AB-F5EB52DD4278}">
  <we:reference id="wa104221182" version="3.3.0.0" store="es-ES" storeType="OMEX"/>
  <we:alternateReferences>
    <we:reference id="wa104221182" version="3.3.0.0" store="wa104221182" storeType="OMEX"/>
  </we:alternateReferences>
  <we:properties>
    <we:property name="autoplay" value="0"/>
    <we:property name="endtime" value="0"/>
    <we:property name="slideId" value="275"/>
    <we:property name="starttime" value="20"/>
    <we:property name="vid" value="&quot;https://www.youtube.com/watch?v=R4anpxoHkPI&quot;"/>
  </we:properties>
  <we:bindings/>
  <we:snapshot xmlns:r="http://schemas.openxmlformats.org/officeDocument/2006/relationships" r:embed="rId1"/>
</we:webextension>
</file>

<file path=ppt/webextensions/webextension4.xml><?xml version="1.0" encoding="utf-8"?>
<we:webextension xmlns:we="http://schemas.microsoft.com/office/webextensions/webextension/2010/11" id="{ABBF7F35-A1E0-4BE9-A153-DF5F20599252}">
  <we:reference id="wa104221182" version="3.3.0.0" store="es-ES" storeType="OMEX"/>
  <we:alternateReferences>
    <we:reference id="wa104221182" version="3.3.0.0" store="wa104221182" storeType="OMEX"/>
  </we:alternateReferences>
  <we:properties>
    <we:property name="autoplay" value="0"/>
    <we:property name="endtime" value="0"/>
    <we:property name="slideId" value="276"/>
    <we:property name="starttime" value="20"/>
    <we:property name="vid" value="&quot;https://www.youtube.com/watch?v=VkM1kKl1fpQ&quot;"/>
  </we:properties>
  <we:bindings/>
  <we:snapshot xmlns:r="http://schemas.openxmlformats.org/officeDocument/2006/relationships" r:embed="rId1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1063</Words>
  <Application>Microsoft Office PowerPoint</Application>
  <PresentationFormat>Panorámica</PresentationFormat>
  <Paragraphs>78</Paragraphs>
  <Slides>24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24</vt:i4>
      </vt:variant>
    </vt:vector>
  </HeadingPairs>
  <TitlesOfParts>
    <vt:vector size="35" baseType="lpstr">
      <vt:lpstr>Abadi Extra Light</vt:lpstr>
      <vt:lpstr>Arial</vt:lpstr>
      <vt:lpstr>Calibri</vt:lpstr>
      <vt:lpstr>Calibri Light</vt:lpstr>
      <vt:lpstr>Cambria Math</vt:lpstr>
      <vt:lpstr>Modern Love</vt:lpstr>
      <vt:lpstr>Modern Love Caps</vt:lpstr>
      <vt:lpstr>Modern Love Grunge</vt:lpstr>
      <vt:lpstr>Wingdings</vt:lpstr>
      <vt:lpstr>Tema de Office</vt:lpstr>
      <vt:lpstr>Tema de Office</vt:lpstr>
      <vt:lpstr>Fuerza</vt:lpstr>
      <vt:lpstr>Objetivo</vt:lpstr>
      <vt:lpstr>Revisando el concepto de Aceleración…</vt:lpstr>
      <vt:lpstr>Presentación de PowerPoint</vt:lpstr>
      <vt:lpstr>Fuerza</vt:lpstr>
      <vt:lpstr>Algunas fuerzas importantes</vt:lpstr>
      <vt:lpstr>Fuerza Peso (P ⃗)</vt:lpstr>
      <vt:lpstr>Ejercicio</vt:lpstr>
      <vt:lpstr>Fuerza Normal (N ⃗) </vt:lpstr>
      <vt:lpstr>Fuerza Tensión (T ⃗)</vt:lpstr>
      <vt:lpstr>Fuerza de roce</vt:lpstr>
      <vt:lpstr>Presentación de PowerPoint</vt:lpstr>
      <vt:lpstr>Ejercicio</vt:lpstr>
      <vt:lpstr>Fuerza elástica</vt:lpstr>
      <vt:lpstr>Ejercicio</vt:lpstr>
      <vt:lpstr>Pregunta</vt:lpstr>
      <vt:lpstr>Pregunta</vt:lpstr>
      <vt:lpstr>Pregunta</vt:lpstr>
      <vt:lpstr>Ejercicio</vt:lpstr>
      <vt:lpstr>Ejercicio</vt:lpstr>
      <vt:lpstr>Ejercicio</vt:lpstr>
      <vt:lpstr>Ejercicio</vt:lpstr>
      <vt:lpstr>Para finalizar:</vt:lpstr>
      <vt:lpstr>Asistencia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Fuerza</dc:title>
  <dc:creator>Ninela  Marchant Neira</dc:creator>
  <cp:lastModifiedBy>Carmen Barros Ortega</cp:lastModifiedBy>
  <cp:revision>2</cp:revision>
  <dcterms:created xsi:type="dcterms:W3CDTF">2021-05-20T03:09:54Z</dcterms:created>
  <dcterms:modified xsi:type="dcterms:W3CDTF">2021-05-26T20:15:53Z</dcterms:modified>
</cp:coreProperties>
</file>