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2" r:id="rId6"/>
    <p:sldId id="282" r:id="rId7"/>
    <p:sldId id="30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www.youtube.com/watch?v=c9kSs9-a17Q" TargetMode="External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hyperlink" Target="https://www.youtube.com/watch?v=1xbVpPOUkC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1760" y="1467678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2 – Clase 33</a:t>
            </a:r>
            <a:br>
              <a:rPr lang="es-CL" sz="3600" b="1" dirty="0">
                <a:latin typeface="+mn-lt"/>
              </a:rPr>
            </a:br>
            <a:r>
              <a:rPr lang="es-CL" sz="3600" b="1" dirty="0"/>
              <a:t>Revisión del aprendizaje de</a:t>
            </a:r>
            <a:br>
              <a:rPr lang="es-CL" sz="3600" b="1" dirty="0"/>
            </a:br>
            <a:r>
              <a:rPr lang="es-CL" sz="3600" b="1" dirty="0"/>
              <a:t> las consonantes</a:t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Miércoles 16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34268" y="3487666"/>
            <a:ext cx="27795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400" b="1" dirty="0">
                <a:solidFill>
                  <a:srgbClr val="0070C0"/>
                </a:solidFill>
              </a:rPr>
              <a:t>Repaso de las consonantes </a:t>
            </a:r>
            <a:r>
              <a:rPr lang="es-CL" sz="2400" b="1" dirty="0" err="1">
                <a:solidFill>
                  <a:srgbClr val="0070C0"/>
                </a:solidFill>
              </a:rPr>
              <a:t>h,c,g</a:t>
            </a:r>
            <a:endParaRPr lang="es-CL" sz="2400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854433"/>
            <a:ext cx="893203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1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Recordando </a:t>
            </a:r>
          </a:p>
          <a:p>
            <a:pPr algn="r"/>
            <a:r>
              <a:rPr lang="es-CL" sz="2000" b="1" dirty="0"/>
              <a:t>7 minutos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405952" y="772548"/>
            <a:ext cx="588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Mira atento los siguientes videos 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106285" y="2386351"/>
            <a:ext cx="9320351" cy="1938992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Pasos: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1. Lee las siguientes consonantes junto a su vocal.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Escribe una palabra junto a cada sílaba.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CL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085" y="2294390"/>
            <a:ext cx="749936" cy="749936"/>
          </a:xfrm>
          <a:prstGeom prst="rect">
            <a:avLst/>
          </a:prstGeom>
        </p:spPr>
      </p:pic>
      <p:pic>
        <p:nvPicPr>
          <p:cNvPr id="19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085" y="2908756"/>
            <a:ext cx="749936" cy="749936"/>
          </a:xfrm>
          <a:prstGeom prst="rect">
            <a:avLst/>
          </a:prstGeom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1781884" y="4520991"/>
            <a:ext cx="9144000" cy="1275059"/>
          </a:xfrm>
        </p:spPr>
        <p:txBody>
          <a:bodyPr>
            <a:normAutofit/>
          </a:bodyPr>
          <a:lstStyle/>
          <a:p>
            <a:r>
              <a:rPr lang="es-CL" sz="8000" dirty="0"/>
              <a:t>1)Ho		2)ge			3)ci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71223" y="1330070"/>
            <a:ext cx="4950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hlinkClick r:id="rId12"/>
              </a:rPr>
              <a:t>https://www.youtube.com/watch?v=1xbVpPOUkCI</a:t>
            </a:r>
            <a:endParaRPr lang="es-CL" dirty="0"/>
          </a:p>
          <a:p>
            <a:r>
              <a:rPr lang="es-CL" dirty="0">
                <a:hlinkClick r:id="rId13"/>
              </a:rPr>
              <a:t>https://www.youtube.com/watch?v=c9kSs9-a17Q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28788" y="346931"/>
            <a:ext cx="8858518" cy="114320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s-CL" sz="3200" b="1" dirty="0"/>
              <a:t>1. Lee y escribe las siguientes palabras en tu cuaderno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9285667" y="0"/>
            <a:ext cx="2910651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independiente</a:t>
            </a:r>
          </a:p>
          <a:p>
            <a:pPr algn="r"/>
            <a:r>
              <a:rPr lang="es-CL" sz="2000" b="1" dirty="0"/>
              <a:t>10 minutos   </a:t>
            </a:r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4302092" y="3969528"/>
            <a:ext cx="6438900" cy="9225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/>
              <a:t>2. Luego encierra en un circulo las consonantes que encuentres según el color que corresponda.</a:t>
            </a:r>
          </a:p>
        </p:txBody>
      </p:sp>
      <p:sp>
        <p:nvSpPr>
          <p:cNvPr id="4" name="Elipse 3"/>
          <p:cNvSpPr/>
          <p:nvPr/>
        </p:nvSpPr>
        <p:spPr>
          <a:xfrm>
            <a:off x="798490" y="5383369"/>
            <a:ext cx="669702" cy="618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4456626" y="5383369"/>
            <a:ext cx="669702" cy="61818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8472688" y="5383369"/>
            <a:ext cx="669702" cy="61818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1733007" y="5369296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H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17573" y="5383369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G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515340" y="5383369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C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133340" y="1777286"/>
            <a:ext cx="9105364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3600" dirty="0"/>
              <a:t>Huevo 		2) comida 		3)agua	      </a:t>
            </a:r>
          </a:p>
          <a:p>
            <a:r>
              <a:rPr lang="es-CL" sz="3600" dirty="0"/>
              <a:t>	      4) mango 	          5) zanahoria</a:t>
            </a:r>
          </a:p>
          <a:p>
            <a:r>
              <a:rPr lang="es-CL" sz="3600" dirty="0"/>
              <a:t>6) Gusano 	7) ceniza		         8) hojas</a:t>
            </a:r>
          </a:p>
          <a:p>
            <a:pPr marL="342900" indent="-342900">
              <a:buAutoNum type="arabicParenR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0490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215</Words>
  <Application>Microsoft Office PowerPoint</Application>
  <PresentationFormat>Panorámica</PresentationFormat>
  <Paragraphs>36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2 – Clase 33 Revisión del aprendizaje de  las consonantes </vt:lpstr>
      <vt:lpstr>Normas de grupo </vt:lpstr>
      <vt:lpstr>Presentación de PowerPoint</vt:lpstr>
      <vt:lpstr>Presentación de PowerPoint</vt:lpstr>
      <vt:lpstr>Presentación de PowerPoint</vt:lpstr>
      <vt:lpstr>1. Lee y escribe las siguientes palabras en tu cuaderno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133</cp:revision>
  <dcterms:created xsi:type="dcterms:W3CDTF">2020-12-29T16:04:59Z</dcterms:created>
  <dcterms:modified xsi:type="dcterms:W3CDTF">2021-06-15T18:29:29Z</dcterms:modified>
</cp:coreProperties>
</file>